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89" r:id="rId3"/>
    <p:sldId id="290" r:id="rId4"/>
    <p:sldId id="288" r:id="rId5"/>
    <p:sldId id="258" r:id="rId6"/>
    <p:sldId id="275" r:id="rId7"/>
    <p:sldId id="259" r:id="rId8"/>
    <p:sldId id="260" r:id="rId9"/>
    <p:sldId id="261" r:id="rId10"/>
    <p:sldId id="262" r:id="rId11"/>
    <p:sldId id="277" r:id="rId12"/>
    <p:sldId id="263" r:id="rId13"/>
    <p:sldId id="264" r:id="rId14"/>
    <p:sldId id="273" r:id="rId15"/>
    <p:sldId id="274" r:id="rId16"/>
    <p:sldId id="265" r:id="rId17"/>
    <p:sldId id="266" r:id="rId18"/>
    <p:sldId id="278" r:id="rId19"/>
    <p:sldId id="267" r:id="rId20"/>
    <p:sldId id="268" r:id="rId21"/>
    <p:sldId id="269" r:id="rId22"/>
    <p:sldId id="270" r:id="rId23"/>
    <p:sldId id="279" r:id="rId24"/>
    <p:sldId id="280" r:id="rId25"/>
    <p:sldId id="281" r:id="rId26"/>
    <p:sldId id="271" r:id="rId27"/>
    <p:sldId id="272" r:id="rId28"/>
    <p:sldId id="282" r:id="rId29"/>
    <p:sldId id="283" r:id="rId30"/>
    <p:sldId id="284" r:id="rId31"/>
    <p:sldId id="285" r:id="rId32"/>
    <p:sldId id="286" r:id="rId33"/>
    <p:sldId id="291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9" autoAdjust="0"/>
    <p:restoredTop sz="94746" autoAdjust="0"/>
  </p:normalViewPr>
  <p:slideViewPr>
    <p:cSldViewPr>
      <p:cViewPr varScale="1">
        <p:scale>
          <a:sx n="71" d="100"/>
          <a:sy n="71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6E29-9C2C-4E36-B46C-40826BFC994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D1F9-310E-4BA1-8732-A09015FC7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081AE5-48E6-4C8E-B3E3-F51CB06DAD9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F778C3-1B85-4B93-8AC5-2F92F59C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52;&#1059;&#1047;&#1067;&#1050;&#1040;&#1051;&#1068;&#1053;&#1067;&#1045;%20&#1048;&#1053;&#1057;&#1058;&#1056;&#1059;&#1052;&#1045;&#1053;&#1058;&#1067;%20-%20&#1043;&#1080;&#1090;&#1072;&#1088;&#1072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6;&#1091;&#1089;&#1089;&#1082;&#1072;&#1103;%20&#1085;&#1072;&#1088;&#1086;&#1076;&#1085;&#1072;&#1103;%20&#1084;&#1091;&#1079;&#1099;&#1082;&#1072;%20-%20&#1042;&#1086;%20&#1087;&#1086;&#1083;&#1077;%20&#1073;&#1077;&#1088;&#1105;&#1079;&#1086;&#1085;&#1100;&#1082;&#1072;%20&#1089;&#1090;&#1086;&#1103;&#1083;&#1072;%20(&#1073;&#1072;&#1083;&#1072;&#1083;&#1072;&#1081;&#1082;&#1072;)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89;&#1082;&#1088;&#1080;&#1087;&#1082;&#1072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7;&#1086;&#1073;&#1072;&#1095;&#1080;&#1081;%20&#1074;&#1072;&#1083;&#1100;&#1089;%20-%20&#1041;&#1077;&#1079;%20&#1085;&#1072;&#1079;&#1074;&#1072;&#1085;&#1080;&#1103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72;&#1082;&#1082;&#1086;&#1088;&#1076;&#1077;&#1086;&#1085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NINTENDO_-_Troika_Lya-minor_zvuk_sintezatora_muzofon.com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92;&#1083;&#1077;&#1081;&#1090;&#1072;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89;&#1072;&#1082;&#1089;&#1086;&#1092;&#1086;&#1085;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Gorn-9-otryad---pod_em333333(muzofon.com)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52;&#1091;&#1079;&#1099;&#1082;&#1072;_&#1073;&#1091;&#1073;&#1077;&#1085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82;&#1089;&#1080;&#1083;&#1086;&#1092;&#1086;&#1085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.&#1044;&#1045;&#1058;&#1057;&#1050;&#1048;&#1049;%20&#1057;&#1040;&#1044;\4.&#1050;&#1072;&#1088;&#1090;&#1086;&#1090;&#1077;&#1082;&#1080;%20&#1082;&#1072;&#1088;&#1090;&#1080;&#1085;&#1086;&#1082;.&#1050;&#1083;&#1072;&#1089;&#1089;&#1080;&#1092;&#1080;&#1082;&#1072;&#1094;&#1080;&#1103;\&#1084;&#1091;&#1079;&#1099;&#1082;&#1072;\&#1073;&#1072;&#1088;&#1072;&#1073;&#1072;&#1085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кестр2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8429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357166"/>
            <a:ext cx="4357718" cy="20002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«Знакомство        </a:t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 с   музыкальными инструментами и их звучанием»</a:t>
            </a:r>
            <a:endParaRPr lang="ru-RU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214950"/>
            <a:ext cx="5143536" cy="121444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Автор: Сорокина Наталия Николаевна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ГБДОУ детский сад № 25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Калининского района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Город Санкт-Петербург 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раб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6055714" cy="532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ti-bu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383956"/>
            <a:ext cx="2751327" cy="2544978"/>
          </a:xfrm>
          <a:prstGeom prst="rect">
            <a:avLst/>
          </a:prstGeom>
        </p:spPr>
      </p:pic>
      <p:pic>
        <p:nvPicPr>
          <p:cNvPr id="7" name="Рисунок 6" descr="ксилофон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7422" y="3571876"/>
            <a:ext cx="3333748" cy="2631906"/>
          </a:xfrm>
          <a:prstGeom prst="rect">
            <a:avLst/>
          </a:prstGeom>
        </p:spPr>
      </p:pic>
      <p:pic>
        <p:nvPicPr>
          <p:cNvPr id="8" name="Рисунок 7" descr="бараба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357166"/>
            <a:ext cx="2857520" cy="258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ЫКАЛЬНЫЕ ИНСТРУМЕНТЫ -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та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785794"/>
            <a:ext cx="2633678" cy="51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усская народная музыка - Во поле берёзонька стояла (балалай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алай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785794"/>
            <a:ext cx="5500726" cy="529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1474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п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14356"/>
            <a:ext cx="6023883" cy="532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алай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500042"/>
            <a:ext cx="2500315" cy="2405859"/>
          </a:xfrm>
          <a:prstGeom prst="rect">
            <a:avLst/>
          </a:prstGeom>
        </p:spPr>
      </p:pic>
      <p:pic>
        <p:nvPicPr>
          <p:cNvPr id="3" name="Рисунок 2" descr="гита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741" y="1708600"/>
            <a:ext cx="1791241" cy="3517346"/>
          </a:xfrm>
          <a:prstGeom prst="rect">
            <a:avLst/>
          </a:prstGeom>
        </p:spPr>
      </p:pic>
      <p:pic>
        <p:nvPicPr>
          <p:cNvPr id="4" name="Рисунок 3" descr="скрип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099" y="3786190"/>
            <a:ext cx="2668003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бачий вальс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кестр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89"/>
            <a:ext cx="8501122" cy="632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ни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ккорде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710---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600075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INTENDO_-_Troika_Lya-minor_zvuk_sintezator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тезато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214422"/>
            <a:ext cx="4809728" cy="458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нин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357166"/>
            <a:ext cx="2786082" cy="2786082"/>
          </a:xfrm>
          <a:prstGeom prst="rect">
            <a:avLst/>
          </a:prstGeom>
        </p:spPr>
      </p:pic>
      <p:pic>
        <p:nvPicPr>
          <p:cNvPr id="3" name="Рисунок 2" descr="аккордео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387" y="357167"/>
            <a:ext cx="3293118" cy="2786082"/>
          </a:xfrm>
          <a:prstGeom prst="rect">
            <a:avLst/>
          </a:prstGeom>
        </p:spPr>
      </p:pic>
      <p:pic>
        <p:nvPicPr>
          <p:cNvPr id="4" name="Рисунок 3" descr="синтезато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3714752"/>
            <a:ext cx="2880902" cy="274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14337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лей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142984"/>
            <a:ext cx="5667398" cy="465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акс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ксо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42918"/>
            <a:ext cx="5500726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кестр9.jpg"/>
          <p:cNvPicPr>
            <a:picLocks noChangeAspect="1"/>
          </p:cNvPicPr>
          <p:nvPr/>
        </p:nvPicPr>
        <p:blipFill>
          <a:blip r:embed="rId2">
            <a:lum bright="-5000"/>
          </a:blip>
          <a:srcRect/>
          <a:stretch>
            <a:fillRect/>
          </a:stretch>
        </p:blipFill>
        <p:spPr>
          <a:xfrm>
            <a:off x="289067" y="571480"/>
            <a:ext cx="856586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rn-9-otryad---pod_em3333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86182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у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46"/>
            <a:ext cx="6372627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ксофо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571480"/>
            <a:ext cx="2714644" cy="2714644"/>
          </a:xfrm>
          <a:prstGeom prst="rect">
            <a:avLst/>
          </a:prstGeom>
        </p:spPr>
      </p:pic>
      <p:pic>
        <p:nvPicPr>
          <p:cNvPr id="3" name="Рисунок 2" descr="труб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3786190"/>
            <a:ext cx="3843739" cy="2639336"/>
          </a:xfrm>
          <a:prstGeom prst="rect">
            <a:avLst/>
          </a:prstGeom>
        </p:spPr>
      </p:pic>
      <p:pic>
        <p:nvPicPr>
          <p:cNvPr id="5" name="Рисунок 4" descr="флей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588" y="571480"/>
            <a:ext cx="321557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дарны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4071934" cy="3053951"/>
          </a:xfrm>
          <a:prstGeom prst="rect">
            <a:avLst/>
          </a:prstGeom>
        </p:spPr>
      </p:pic>
      <p:pic>
        <p:nvPicPr>
          <p:cNvPr id="3" name="Рисунок 2" descr="струнные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14290"/>
            <a:ext cx="4096512" cy="3072384"/>
          </a:xfrm>
          <a:prstGeom prst="rect">
            <a:avLst/>
          </a:prstGeom>
        </p:spPr>
      </p:pic>
      <p:pic>
        <p:nvPicPr>
          <p:cNvPr id="4" name="Рисунок 3" descr="клавишны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3" y="3500438"/>
            <a:ext cx="4071966" cy="3071833"/>
          </a:xfrm>
          <a:prstGeom prst="rect">
            <a:avLst/>
          </a:prstGeom>
        </p:spPr>
      </p:pic>
      <p:pic>
        <p:nvPicPr>
          <p:cNvPr id="5" name="Рисунок 4" descr="духовы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62500" y="3571876"/>
            <a:ext cx="4024341" cy="30182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кестр6 ма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53" y="310731"/>
            <a:ext cx="5651539" cy="540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кестр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ыка_бу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5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-bub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785794"/>
            <a:ext cx="5643602" cy="522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сил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86182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14" y="571500"/>
            <a:ext cx="6228521" cy="535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929058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ysClr val="windowText" lastClr="000000"/>
      </a:dk1>
      <a:lt1>
        <a:sysClr val="window" lastClr="FFFFFF"/>
      </a:lt1>
      <a:dk2>
        <a:srgbClr val="76D9E8"/>
      </a:dk2>
      <a:lt2>
        <a:srgbClr val="DBF5F9"/>
      </a:lt2>
      <a:accent1>
        <a:srgbClr val="B2E9F2"/>
      </a:accent1>
      <a:accent2>
        <a:srgbClr val="009DD9"/>
      </a:accent2>
      <a:accent3>
        <a:srgbClr val="E3F7FA"/>
      </a:accent3>
      <a:accent4>
        <a:srgbClr val="DBF5F9"/>
      </a:accent4>
      <a:accent5>
        <a:srgbClr val="94F6DB"/>
      </a:accent5>
      <a:accent6>
        <a:srgbClr val="B5EBE2"/>
      </a:accent6>
      <a:hlink>
        <a:srgbClr val="3ECCB4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507</TotalTime>
  <Words>16</Words>
  <Application>Microsoft Office PowerPoint</Application>
  <PresentationFormat>Экран (4:3)</PresentationFormat>
  <Paragraphs>5</Paragraphs>
  <Slides>34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«Знакомство          с   музыкальными инструментами и их звучанием»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музыкальными инструментами и их звучанием»</dc:title>
  <dc:creator>User</dc:creator>
  <cp:lastModifiedBy>User</cp:lastModifiedBy>
  <cp:revision>48</cp:revision>
  <dcterms:created xsi:type="dcterms:W3CDTF">2015-03-07T17:48:30Z</dcterms:created>
  <dcterms:modified xsi:type="dcterms:W3CDTF">2015-03-23T19:37:15Z</dcterms:modified>
</cp:coreProperties>
</file>