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>
      <p:cViewPr varScale="1">
        <p:scale>
          <a:sx n="69" d="100"/>
          <a:sy n="69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29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91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7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63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4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46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05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80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7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34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BB31B-DC75-45DE-91D7-6EFC93C4F254}" type="datetimeFigureOut">
              <a:rPr lang="ru-RU" smtClean="0"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2039-28B4-4DAF-AAC0-8CD719091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ний Компьютерные обои и заставки 1920x1200 Id: 316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17"/>
            <a:ext cx="9144000" cy="68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342584" cy="230425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Мнемотехника, как средство мотивации речевой активности детей при пересказе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 воспитатель МАДОУ № 185 </a:t>
            </a:r>
            <a:r>
              <a:rPr lang="ru-RU" dirty="0" err="1" smtClean="0">
                <a:solidFill>
                  <a:srgbClr val="FF0000"/>
                </a:solidFill>
              </a:rPr>
              <a:t>г.Казань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Мубаракшина</a:t>
            </a:r>
            <a:r>
              <a:rPr lang="ru-RU" dirty="0" smtClean="0">
                <a:solidFill>
                  <a:srgbClr val="FF0000"/>
                </a:solidFill>
              </a:rPr>
              <a:t>  Гульнара </a:t>
            </a:r>
            <a:r>
              <a:rPr lang="ru-RU" dirty="0" err="1" smtClean="0">
                <a:solidFill>
                  <a:srgbClr val="FF0000"/>
                </a:solidFill>
              </a:rPr>
              <a:t>Равилевна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702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88641"/>
            <a:ext cx="77768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Составление описательного рассказа</a:t>
            </a:r>
          </a:p>
          <a:p>
            <a:pPr lvl="0"/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Это наиболее трудный вид в монологической речи. </a:t>
            </a:r>
          </a:p>
          <a:p>
            <a:pPr lvl="0"/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Дети не располагают теми знаниями, которые приобретают в течение жизни. Чтобы описать предмет, его надо осознать, а осознание - это анализ. Что ребенку очень трудно. Здесь важно научить ребенка сначала выделять признаки предмета.</a:t>
            </a:r>
          </a:p>
          <a:p>
            <a:pPr lvl="0"/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420176"/>
            <a:ext cx="4216474" cy="332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777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47"/>
            <a:ext cx="9144000" cy="6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208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Пересказ</a:t>
            </a:r>
          </a:p>
          <a:p>
            <a:pPr lvl="0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При пересказе с помощью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мнемотаблиц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 дети видят всех действующих лиц, и свое внимание  концентрируют на правильном построении предложений, на воспроизведении в своей речи необходимых выражений</a:t>
            </a:r>
          </a:p>
          <a:p>
            <a:pPr lvl="0"/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27313"/>
            <a:ext cx="4395787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243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13375"/>
            <a:ext cx="9158033" cy="73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064895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Вывод</a:t>
            </a:r>
          </a:p>
          <a:p>
            <a:pPr>
              <a:defRPr/>
            </a:pPr>
            <a:r>
              <a:rPr lang="ru-RU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 результате использования таблиц-схем и </a:t>
            </a:r>
            <a:r>
              <a:rPr lang="ru-RU" sz="2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мнемотаблиц</a:t>
            </a:r>
            <a:r>
              <a:rPr lang="ru-RU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Заучивание стихов превращается в игру, которая очень нравится детям.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Это является одним из эффективных способов развития речи дошкольников.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Необходимо помнить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, что уровень речевого развития определяется словарным запасом ребёнка. И всего несколько шагов, сделанных в этом направлении, помогут вам в развитии речи дошкольника.</a:t>
            </a:r>
          </a:p>
          <a:p>
            <a:pPr>
              <a:buFont typeface="Arial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857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6"/>
            <a:ext cx="9144000" cy="6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i="1" dirty="0">
                <a:solidFill>
                  <a:srgbClr val="FF0000"/>
                </a:solidFill>
              </a:rPr>
              <a:t>Возможность говорить, общаться - это удивительный дар природы. И с этим даром нужно обращаться не только бережно, но и умело. На формирование способности говорить природа отвела не так уж много времени - это период с 1 года до 8-9 лет. И если ребенок не заговорил в этот период, то в дальнейшем это умение ему не будет дано.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82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6"/>
            <a:ext cx="9144000" cy="6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Работая с детьми, приходиться искать вспомогательные средства, облегчающие и направляющие процесс становления у детей осмысленного высказывания, одним из таких средств является мнемотехника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059403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60"/>
            <a:ext cx="9252520" cy="6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860444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Мнемотехника-технология развития памяти, совокупность правил и приемов, обеспечивающих эффективное запоминание, сохранение и воспроизведение информации и конечно развитие речи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Понятие «Мнемотехника»  происходит от греческого «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mnemonikon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» – искусство запоминания.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Считается, что это слово придумал Пифагор Самосский (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филосов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и математик-6 век до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н.э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С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ама  </a:t>
            </a:r>
            <a:r>
              <a:rPr lang="ru-RU" sz="28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этой техники насчитывает более 2500 лет.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razvivaysa.com/wp-content/uploads/2012/01/%D0%BC%D0%BD%D0%B5%D0%BC%D0%BE%D1%82%D0%B5%D1%85%D0%BD%D0%B8%D0%BA%D0%B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8361" y="5013176"/>
            <a:ext cx="3903662" cy="15986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2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Особое место в работе с детьми занимает использование в качестве дидактического материала-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мнемотаблица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864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16632"/>
            <a:ext cx="75608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Мнемотаблица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– рисунки,  ребенок легко запоминает информацию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36004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14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16632"/>
            <a:ext cx="7883525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Структура работы с </a:t>
            </a:r>
            <a:r>
              <a:rPr lang="ru-RU" sz="3600" i="1" dirty="0" err="1" smtClean="0">
                <a:solidFill>
                  <a:srgbClr val="FF0000"/>
                </a:solidFill>
              </a:rPr>
              <a:t>мнемотаблицей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FF0000"/>
                </a:solidFill>
              </a:rPr>
              <a:t>Как и любая работа строится от простого к </a:t>
            </a:r>
            <a:r>
              <a:rPr lang="ru-RU" sz="2800" i="1" dirty="0" err="1">
                <a:solidFill>
                  <a:srgbClr val="FF0000"/>
                </a:solidFill>
              </a:rPr>
              <a:t>сложному.Начинают</a:t>
            </a:r>
            <a:r>
              <a:rPr lang="ru-RU" sz="2800" i="1" dirty="0">
                <a:solidFill>
                  <a:srgbClr val="FF0000"/>
                </a:solidFill>
              </a:rPr>
              <a:t> работу с простейших </a:t>
            </a:r>
            <a:r>
              <a:rPr lang="ru-RU" sz="2800" i="1" dirty="0" err="1">
                <a:solidFill>
                  <a:srgbClr val="FF0000"/>
                </a:solidFill>
              </a:rPr>
              <a:t>мнемоквадратов</a:t>
            </a:r>
            <a:r>
              <a:rPr lang="ru-RU" sz="2800" i="1" dirty="0">
                <a:solidFill>
                  <a:srgbClr val="FF0000"/>
                </a:solidFill>
              </a:rPr>
              <a:t> «</a:t>
            </a:r>
            <a:r>
              <a:rPr lang="ru-RU" sz="2800" i="1" dirty="0" smtClean="0">
                <a:solidFill>
                  <a:srgbClr val="FF0000"/>
                </a:solidFill>
              </a:rPr>
              <a:t>рисунок1</a:t>
            </a:r>
            <a:r>
              <a:rPr lang="ru-RU" sz="2800" i="1" dirty="0">
                <a:solidFill>
                  <a:srgbClr val="FF0000"/>
                </a:solidFill>
              </a:rPr>
              <a:t>»</a:t>
            </a:r>
            <a:r>
              <a:rPr lang="en-US" sz="2800" i="1" dirty="0">
                <a:solidFill>
                  <a:srgbClr val="FF0000"/>
                </a:solidFill>
              </a:rPr>
              <a:t>,</a:t>
            </a:r>
            <a:r>
              <a:rPr lang="ru-RU" sz="2800" i="1" dirty="0">
                <a:solidFill>
                  <a:srgbClr val="FF0000"/>
                </a:solidFill>
              </a:rPr>
              <a:t>последовательно переходим к </a:t>
            </a:r>
            <a:r>
              <a:rPr lang="ru-RU" sz="2800" i="1" dirty="0" err="1">
                <a:solidFill>
                  <a:srgbClr val="FF0000"/>
                </a:solidFill>
              </a:rPr>
              <a:t>мнемодорожкам</a:t>
            </a:r>
            <a:r>
              <a:rPr lang="ru-RU" sz="2800" i="1" dirty="0">
                <a:solidFill>
                  <a:srgbClr val="FF0000"/>
                </a:solidFill>
              </a:rPr>
              <a:t> «рисунок2»</a:t>
            </a:r>
            <a:r>
              <a:rPr lang="en-US" sz="2800" i="1" dirty="0">
                <a:solidFill>
                  <a:srgbClr val="FF0000"/>
                </a:solidFill>
              </a:rPr>
              <a:t>,</a:t>
            </a:r>
            <a:r>
              <a:rPr lang="ru-RU" sz="2800" i="1" dirty="0">
                <a:solidFill>
                  <a:srgbClr val="FF0000"/>
                </a:solidFill>
              </a:rPr>
              <a:t> и позже к </a:t>
            </a:r>
            <a:r>
              <a:rPr lang="ru-RU" sz="2800" i="1" dirty="0" err="1">
                <a:solidFill>
                  <a:srgbClr val="FF0000"/>
                </a:solidFill>
              </a:rPr>
              <a:t>мнемотаблицам</a:t>
            </a:r>
            <a:r>
              <a:rPr lang="ru-RU" sz="2800" i="1" dirty="0">
                <a:solidFill>
                  <a:srgbClr val="FF0000"/>
                </a:solidFill>
              </a:rPr>
              <a:t> «рисунок 3» и «рисунок 4»</a:t>
            </a:r>
          </a:p>
          <a:p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9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8"/>
            <a:ext cx="9144000" cy="6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0649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Структура мнемотехники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515763"/>
            <a:ext cx="8496944" cy="5316519"/>
          </a:xfrm>
          <a:prstGeom prst="rect">
            <a:avLst/>
          </a:prstGeom>
          <a:solidFill>
            <a:srgbClr val="A5B592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912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blue Компьютерные обои и заставки 1366x768 Id: 467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1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Овладение приемами работы с </a:t>
            </a:r>
            <a:r>
              <a:rPr lang="ru-RU" sz="2800" i="1" dirty="0" err="1" smtClean="0"/>
              <a:t>мнемотаблицами</a:t>
            </a:r>
            <a:r>
              <a:rPr lang="ru-RU" sz="2800" i="1" dirty="0" smtClean="0"/>
              <a:t> значительно сокращает время обучения и одновременно решает задачи, направленные на:</a:t>
            </a:r>
          </a:p>
          <a:p>
            <a:r>
              <a:rPr lang="ru-RU" sz="2800" i="1" dirty="0" smtClean="0"/>
              <a:t>развитие основных психических процессов – памяти, внимания, образного мышления;</a:t>
            </a:r>
          </a:p>
          <a:p>
            <a:r>
              <a:rPr lang="ru-RU" sz="2800" i="1" dirty="0" smtClean="0"/>
              <a:t>Развитие связной речи;</a:t>
            </a:r>
          </a:p>
          <a:p>
            <a:r>
              <a:rPr lang="ru-RU" sz="2800" i="1" dirty="0" smtClean="0"/>
              <a:t>развитие мелкой моторики рук при частичном или полном графическом воспроизведении.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4968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480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Мнемотехника, как средство мотивации речевой активности детей при пересказе</vt:lpstr>
      <vt:lpstr>Возможность говорить, общаться - это удивительный дар природы. И с этим даром нужно обращаться не только бережно, но и умело. На формирование способности говорить природа отвела не так уж много времени - это период с 1 года до 8-9 лет. И если ребенок не заговорил в этот период, то в дальнейшем это умение ему не будет дано.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2015-03-27T17:16:54Z</dcterms:created>
  <dcterms:modified xsi:type="dcterms:W3CDTF">2015-03-27T18:27:54Z</dcterms:modified>
</cp:coreProperties>
</file>