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8F1492-8941-41F5-BB2A-10C2CE94C60D}" type="datetimeFigureOut">
              <a:rPr lang="ru-RU"/>
              <a:pPr/>
              <a:t>29.03.2015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B30660-836B-4187-BCAF-9D4422B6B4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30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5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18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8F1492-8941-41F5-BB2A-10C2CE94C60D}" type="datetimeFigureOut">
              <a:rPr lang="ru-RU"/>
              <a:pPr/>
              <a:t>29.03.2015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B30660-836B-4187-BCAF-9D4422B6B4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63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18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22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27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6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9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84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7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85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10692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74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61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8F1492-8941-41F5-BB2A-10C2CE94C60D}" type="datetimeFigureOut">
              <a:rPr lang="ru-RU"/>
              <a:pPr/>
              <a:t>29.03.2015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B30660-836B-4187-BCAF-9D4422B6B4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4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00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94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32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90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76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2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27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42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23046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02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47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8F1492-8941-41F5-BB2A-10C2CE94C60D}" type="datetimeFigureOut">
              <a:rPr lang="ru-RU"/>
              <a:pPr/>
              <a:t>29.03.2015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B30660-836B-4187-BCAF-9D4422B6B4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978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688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09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73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43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20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746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740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45538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190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984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8F1492-8941-41F5-BB2A-10C2CE94C60D}" type="datetimeFigureOut">
              <a:rPr lang="ru-RU"/>
              <a:pPr/>
              <a:t>29.03.2015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B30660-836B-4187-BCAF-9D4422B6B4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414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78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41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250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1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124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225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024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966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732500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320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9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2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1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4352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2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3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8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1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4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1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Вот два небольших рассказа, которые можно рассказать своему ребенку: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О блокадном Ленинграде</a:t>
            </a:r>
          </a:p>
          <a:p>
            <a:r>
              <a:rPr lang="ru-RU" dirty="0">
                <a:solidFill>
                  <a:prstClr val="black"/>
                </a:solidFill>
              </a:rPr>
              <a:t>Алёша, его мама и папа жили в Ленинграде. В тот жаркий летний день они все вместе пришли в зоопарк. Алёша ел мороженное и ходил от клетки к клетке, рассматривая слонов, жирафов, обезьян... Вдруг по радио объявили: «Началась война». С этой минуты изменилась жизнь каждого человека.</a:t>
            </a:r>
          </a:p>
          <a:p>
            <a:r>
              <a:rPr lang="ru-RU" dirty="0">
                <a:solidFill>
                  <a:prstClr val="black"/>
                </a:solidFill>
              </a:rPr>
              <a:t>Папа  Алёши работал водителем и вскоре ушел на фронт воевать с фашистами. Он стал танкистом. Через 2 месяца после начала войны немцы окружили город Ленинград. Они хотели, чтобы ленинградцы сдались, и каждый день бомбили  город. Вскоре в магазинах  совсем не осталось еды. Начался голод, а с наступлением зимы еще и холод. Но истощенные люди всё равно продолжали работать. Мама Алёши целыми днями стояла у станка на заводе, изготавливая пули, снаряды и бомбы. Алёша ходил в детский сад. Там детей кормили жидкими кашами на воде и супами, в которых плавали несколько кусочков картошки. Когда начиналась бомбежка, детей уводили  в темный подвал. Дети сидели, тесно прижавшись друг к другу, и слушали, как наверху ухают бомбы.</a:t>
            </a:r>
          </a:p>
        </p:txBody>
      </p:sp>
    </p:spTree>
    <p:extLst>
      <p:ext uri="{BB962C8B-B14F-4D97-AF65-F5344CB8AC3E}">
        <p14:creationId xmlns:p14="http://schemas.microsoft.com/office/powerpoint/2010/main" val="255397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Ленинградцы в день получали маленький кусочек хлеба. За водой ходили к реке и от туда таскали тяжелые, полные воды ведра. Чтобы согреться, топили печки и сжигали в них книжки, стулья, старую обувь, тряпки.</a:t>
            </a:r>
          </a:p>
          <a:p>
            <a:r>
              <a:rPr lang="ru-RU" dirty="0">
                <a:solidFill>
                  <a:prstClr val="black"/>
                </a:solidFill>
              </a:rPr>
              <a:t>Почти три года провели  люди в блокадном  Ленинграде. Но не сдались!</a:t>
            </a:r>
          </a:p>
          <a:p>
            <a:r>
              <a:rPr lang="ru-RU" dirty="0">
                <a:solidFill>
                  <a:prstClr val="black"/>
                </a:solidFill>
              </a:rPr>
              <a:t>Алёша сейчас уже старый человек – Алексей  Николаевич. И каждый день он приходит к  памятнику Победы, чтобы поклониться тем, кто погиб во время войны.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3744417" cy="2464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63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О мальчике Тишке и  отряде немцев</a:t>
            </a:r>
          </a:p>
          <a:p>
            <a:r>
              <a:rPr lang="ru-RU" dirty="0">
                <a:solidFill>
                  <a:prstClr val="black"/>
                </a:solidFill>
              </a:rPr>
              <a:t>У мальчика Тишки была большая семья: мама, папа и  три старших брата. Деревня, в которой они жили, располагалась недалеко от границы. Когда немецкие солдаты напали на нашу страну, Тишке было всего 10 лет.</a:t>
            </a:r>
          </a:p>
          <a:p>
            <a:r>
              <a:rPr lang="ru-RU" dirty="0">
                <a:solidFill>
                  <a:prstClr val="black"/>
                </a:solidFill>
              </a:rPr>
              <a:t>На второй день войны немцы уже ворвались в их деревню. Они выбрали самых крепких мужчин и женщин и отправили их к себе в Германию на работы. Среди них была и мама Тишки. А сами пошли дальше – завоевывать наши земли.</a:t>
            </a:r>
          </a:p>
          <a:p>
            <a:r>
              <a:rPr lang="ru-RU" dirty="0">
                <a:solidFill>
                  <a:prstClr val="black"/>
                </a:solidFill>
              </a:rPr>
              <a:t>Папа Тишки, его  братья, Тишка и  другие мужчины  деревни ушли в  лес и стали  партизанами. Почти каждый партизаны то подрывали немецкие поезда, то перерезали телефонные провода, то раздобывали важные документы, то захватывали в плен немецкого офицера, то выгоняли из деревни немцев.</a:t>
            </a:r>
          </a:p>
          <a:p>
            <a:r>
              <a:rPr lang="ru-RU" dirty="0">
                <a:solidFill>
                  <a:prstClr val="black"/>
                </a:solidFill>
              </a:rPr>
              <a:t>А для Тишки тоже была работа. Он ходил по деревням и высматривал, сколько у немцев пушек, танков и солдат. Потом возвращался обратно в лес и докладывал командиру. Однажды в одной из деревень Тишку поймали два немецких солдата. Тишка сказал, что идет к бабушке, но немцы ему не поверили: «Ты знаешь, где партизаны! Отведи нас к ним!».</a:t>
            </a:r>
          </a:p>
        </p:txBody>
      </p:sp>
    </p:spTree>
    <p:extLst>
      <p:ext uri="{BB962C8B-B14F-4D97-AF65-F5344CB8AC3E}">
        <p14:creationId xmlns:p14="http://schemas.microsoft.com/office/powerpoint/2010/main" val="312541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Тишка согласился  и повел за собой большой немецкий отряд. Только шел он не к партизанам, а совершенно в противоположную сторону, к огромному топкому болоту. Болото было покрыто снегом и казалось огромным полем. Тишка шёл через болото только по одной ему известной невидимой тропинке. Немцы же, следовавшие за ним, проваливались в темную жижу. Так один мальчик уничтожил весь немецкий отряд.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302" y="2478088"/>
            <a:ext cx="2494361" cy="3255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72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Показывайте пример своим детям, как важно помнить подвиги солдат, зачастую совсем юных, отдавших свою жизнь за нашу жизнь и нашу свободу! Наш долг — научить детей помнить и ценить!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5782022" cy="4336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76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599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Изящная</vt:lpstr>
      <vt:lpstr>1_Изящная</vt:lpstr>
      <vt:lpstr>2_Изящная</vt:lpstr>
      <vt:lpstr>3_Изящная</vt:lpstr>
      <vt:lpstr>4_Изящная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Наталия</cp:lastModifiedBy>
  <cp:revision>1</cp:revision>
  <dcterms:created xsi:type="dcterms:W3CDTF">2015-03-29T16:23:17Z</dcterms:created>
  <dcterms:modified xsi:type="dcterms:W3CDTF">2015-03-29T16:24:53Z</dcterms:modified>
</cp:coreProperties>
</file>