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F1492-8941-41F5-BB2A-10C2CE94C60D}" type="datetimeFigureOut">
              <a:rPr lang="ru-RU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30660-836B-4187-BCAF-9D4422B6B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6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9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F1492-8941-41F5-BB2A-10C2CE94C60D}" type="datetimeFigureOut">
              <a:rPr lang="ru-RU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30660-836B-4187-BCAF-9D4422B6B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5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5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2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1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5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8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74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8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8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83127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5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6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F1492-8941-41F5-BB2A-10C2CE94C60D}" type="datetimeFigureOut">
              <a:rPr lang="ru-RU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30660-836B-4187-BCAF-9D4422B6B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27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4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38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72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42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1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96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78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11572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08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66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F1492-8941-41F5-BB2A-10C2CE94C60D}" type="datetimeFigureOut">
              <a:rPr lang="ru-RU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B30660-836B-4187-BCAF-9D4422B6B4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36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97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18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92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7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20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65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75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9202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2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7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1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37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3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F1492-8941-41F5-BB2A-10C2CE94C60D}" type="datetimeFigureOut">
              <a:rPr lang="ru-RU" smtClean="0">
                <a:solidFill>
                  <a:srgbClr val="B13F9A"/>
                </a:solidFill>
              </a:rPr>
              <a:pPr/>
              <a:t>29.03.2015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B30660-836B-4187-BCAF-9D4422B6B404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1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Можно распечатать раскраски с танками и солдатами и предложить их ребенку, а заодно немного рассказать о том или ином орудии.</a:t>
            </a:r>
          </a:p>
          <a:p>
            <a:r>
              <a:rPr lang="ru-RU" sz="2000" dirty="0">
                <a:solidFill>
                  <a:prstClr val="black"/>
                </a:solidFill>
              </a:rPr>
              <a:t>Девочкам можно рассказать о геройских подвигах врачей и жен, которые выживали в трудных условиях, да еще и детей воспитывали и партизанам помогали. Можно рассказать о войне на примере подвигов пионеров-героев, воспоминаний ваших бабушек  и дедушек/прабабушек и прадедушек;</a:t>
            </a:r>
          </a:p>
          <a:p>
            <a:r>
              <a:rPr lang="ru-RU" sz="2000" dirty="0">
                <a:solidFill>
                  <a:prstClr val="black"/>
                </a:solidFill>
              </a:rPr>
              <a:t>рассмотрите с ребенком фотографии тех времен;</a:t>
            </a:r>
          </a:p>
          <a:p>
            <a:r>
              <a:rPr lang="ru-RU" sz="2000" dirty="0">
                <a:solidFill>
                  <a:prstClr val="black"/>
                </a:solidFill>
              </a:rPr>
              <a:t>прочитайте рассказы о войне, выучите стихи, познакомьте с песнями;</a:t>
            </a:r>
          </a:p>
          <a:p>
            <a:r>
              <a:rPr lang="ru-RU" sz="2000" dirty="0">
                <a:solidFill>
                  <a:prstClr val="black"/>
                </a:solidFill>
              </a:rPr>
              <a:t>сходите в музеи военной техники и посмотрите праздничный салют;</a:t>
            </a:r>
          </a:p>
          <a:p>
            <a:r>
              <a:rPr lang="ru-RU" sz="2000" dirty="0">
                <a:solidFill>
                  <a:prstClr val="black"/>
                </a:solidFill>
              </a:rPr>
              <a:t>возложите гвоздики к памятникам павших героев, подарите цветы и самодельные открытки ветеранам войны.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42656"/>
            <a:ext cx="28575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5"/>
            <a:ext cx="6174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Стихи к празднику: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Что такое День Победы?</a:t>
            </a:r>
          </a:p>
          <a:p>
            <a:r>
              <a:rPr lang="ru-RU" sz="2000" dirty="0">
                <a:solidFill>
                  <a:prstClr val="black"/>
                </a:solidFill>
              </a:rPr>
              <a:t>Это утренний парад:</a:t>
            </a:r>
          </a:p>
          <a:p>
            <a:r>
              <a:rPr lang="ru-RU" sz="2000" dirty="0">
                <a:solidFill>
                  <a:prstClr val="black"/>
                </a:solidFill>
              </a:rPr>
              <a:t>Едут танки и ракеты,</a:t>
            </a:r>
          </a:p>
          <a:p>
            <a:r>
              <a:rPr lang="ru-RU" sz="2000" dirty="0">
                <a:solidFill>
                  <a:prstClr val="black"/>
                </a:solidFill>
              </a:rPr>
              <a:t>Марширует строй солдат.</a:t>
            </a:r>
          </a:p>
          <a:p>
            <a:r>
              <a:rPr lang="ru-RU" sz="2000" dirty="0">
                <a:solidFill>
                  <a:prstClr val="black"/>
                </a:solidFill>
              </a:rPr>
              <a:t>Что такое День Победы?</a:t>
            </a:r>
          </a:p>
          <a:p>
            <a:r>
              <a:rPr lang="ru-RU" sz="2000" dirty="0">
                <a:solidFill>
                  <a:prstClr val="black"/>
                </a:solidFill>
              </a:rPr>
              <a:t>Это праздничный салют:</a:t>
            </a:r>
          </a:p>
          <a:p>
            <a:r>
              <a:rPr lang="ru-RU" sz="2000" dirty="0">
                <a:solidFill>
                  <a:prstClr val="black"/>
                </a:solidFill>
              </a:rPr>
              <a:t>Фейерверк взлетает в небо,</a:t>
            </a:r>
          </a:p>
          <a:p>
            <a:r>
              <a:rPr lang="ru-RU" sz="2000" dirty="0">
                <a:solidFill>
                  <a:prstClr val="black"/>
                </a:solidFill>
              </a:rPr>
              <a:t>Рассыпаясь там и тут.</a:t>
            </a:r>
          </a:p>
          <a:p>
            <a:r>
              <a:rPr lang="ru-RU" sz="2000" dirty="0">
                <a:solidFill>
                  <a:prstClr val="black"/>
                </a:solidFill>
              </a:rPr>
              <a:t>Что такое День Победы?</a:t>
            </a:r>
          </a:p>
          <a:p>
            <a:r>
              <a:rPr lang="ru-RU" sz="2000" dirty="0">
                <a:solidFill>
                  <a:prstClr val="black"/>
                </a:solidFill>
              </a:rPr>
              <a:t>Это песни за столом,</a:t>
            </a:r>
          </a:p>
          <a:p>
            <a:r>
              <a:rPr lang="ru-RU" sz="2000" dirty="0">
                <a:solidFill>
                  <a:prstClr val="black"/>
                </a:solidFill>
              </a:rPr>
              <a:t>Это речи и беседы,</a:t>
            </a:r>
          </a:p>
          <a:p>
            <a:r>
              <a:rPr lang="ru-RU" sz="2000" dirty="0">
                <a:solidFill>
                  <a:prstClr val="black"/>
                </a:solidFill>
              </a:rPr>
              <a:t>Это дедушкин альбом.</a:t>
            </a:r>
          </a:p>
          <a:p>
            <a:r>
              <a:rPr lang="ru-RU" sz="2000" dirty="0">
                <a:solidFill>
                  <a:prstClr val="black"/>
                </a:solidFill>
              </a:rPr>
              <a:t>Это фрукты и конфеты,</a:t>
            </a:r>
          </a:p>
          <a:p>
            <a:r>
              <a:rPr lang="ru-RU" sz="2000" dirty="0">
                <a:solidFill>
                  <a:prstClr val="black"/>
                </a:solidFill>
              </a:rPr>
              <a:t>Это запахи весны…</a:t>
            </a:r>
          </a:p>
          <a:p>
            <a:r>
              <a:rPr lang="ru-RU" sz="2000" dirty="0">
                <a:solidFill>
                  <a:prstClr val="black"/>
                </a:solidFill>
              </a:rPr>
              <a:t>Что такое День Победы –</a:t>
            </a:r>
          </a:p>
          <a:p>
            <a:r>
              <a:rPr lang="ru-RU" sz="2000" dirty="0">
                <a:solidFill>
                  <a:prstClr val="black"/>
                </a:solidFill>
              </a:rPr>
              <a:t>Это значит – нет войны.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17" y="2492896"/>
            <a:ext cx="3591598" cy="235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16632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Майский праздник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День Победы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Отмечает вся страна.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Надевают наши деды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Боевые ордена. 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Их с утра зовет дорога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На торжественный парад,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И задумчиво с порога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Вслед им Бабушки глядят.</a:t>
            </a: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3" y="3420076"/>
            <a:ext cx="4948524" cy="3334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1206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Я в солдатики играю. У меня есть пистолет.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Есть и сабля.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Есть и танки. </a:t>
            </a:r>
          </a:p>
          <a:p>
            <a:r>
              <a:rPr lang="ru-RU" sz="2400" dirty="0">
                <a:solidFill>
                  <a:prstClr val="black"/>
                </a:solidFill>
              </a:rPr>
              <a:t>Я большой и мне 5 лет! </a:t>
            </a:r>
          </a:p>
          <a:p>
            <a:r>
              <a:rPr lang="ru-RU" sz="2400" dirty="0">
                <a:solidFill>
                  <a:prstClr val="black"/>
                </a:solidFill>
              </a:rPr>
              <a:t>Я в солдатики играю. </a:t>
            </a:r>
          </a:p>
          <a:p>
            <a:r>
              <a:rPr lang="ru-RU" sz="2400" dirty="0">
                <a:solidFill>
                  <a:prstClr val="black"/>
                </a:solidFill>
              </a:rPr>
              <a:t>Это-детская игра.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Но я это знаю твёрдо- </a:t>
            </a:r>
          </a:p>
          <a:p>
            <a:r>
              <a:rPr lang="ru-RU" sz="2400" dirty="0">
                <a:solidFill>
                  <a:prstClr val="black"/>
                </a:solidFill>
              </a:rPr>
              <a:t>Создан Мир наш для Добра! </a:t>
            </a:r>
          </a:p>
          <a:p>
            <a:r>
              <a:rPr lang="ru-RU" sz="2400" dirty="0">
                <a:solidFill>
                  <a:prstClr val="black"/>
                </a:solidFill>
              </a:rPr>
              <a:t>Чтоб войну не знали дети. </a:t>
            </a:r>
          </a:p>
          <a:p>
            <a:r>
              <a:rPr lang="ru-RU" sz="2400" dirty="0">
                <a:solidFill>
                  <a:prstClr val="black"/>
                </a:solidFill>
              </a:rPr>
              <a:t>Чтоб был мирным небосвод.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 остался чтоб игрушкой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Навсегда пехотный взвод!!!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02925"/>
            <a:ext cx="4548416" cy="3383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3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283</Words>
  <Application>Microsoft Office PowerPoint</Application>
  <PresentationFormat>Экран (4:3)</PresentationFormat>
  <Paragraphs>46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Изящная</vt:lpstr>
      <vt:lpstr>1_Изящная</vt:lpstr>
      <vt:lpstr>2_Изящная</vt:lpstr>
      <vt:lpstr>3_Изящная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</cp:revision>
  <dcterms:created xsi:type="dcterms:W3CDTF">2015-03-29T16:21:24Z</dcterms:created>
  <dcterms:modified xsi:type="dcterms:W3CDTF">2015-03-29T16:23:01Z</dcterms:modified>
</cp:coreProperties>
</file>