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7" r:id="rId13"/>
    <p:sldId id="272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AD5101-0131-4F04-9196-6FEECDD87A08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5E57EB-056B-4B18-B819-0F8C2AE47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царт сп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794655" cy="5595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у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73" y="428604"/>
            <a:ext cx="8389993" cy="5929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ленький-моцарт-485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74924"/>
            <a:ext cx="4929222" cy="62259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b54e7961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91" y="357166"/>
            <a:ext cx="8366451" cy="5929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4_v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31568"/>
            <a:ext cx="5429288" cy="6169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71600"/>
            <a:ext cx="864399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Волшебная музыка Моцарта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8777410104320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0722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4_v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31568"/>
            <a:ext cx="5429288" cy="6169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b54e7961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91" y="357166"/>
            <a:ext cx="8366451" cy="59293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4_v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31568"/>
            <a:ext cx="5429288" cy="6169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art_painted_by_Greuze_1763-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490" y="428604"/>
            <a:ext cx="4550773" cy="6000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ний веч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06" y="714356"/>
            <a:ext cx="7704094" cy="55007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mily-portrait-from-about-1780-by-johann-nepomuk-della-croce-nannerl-wolfgang-leopold-on-the-wall-is-a-portrait-of-mozarts-mother-who-had-died-in-17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60" y="428604"/>
            <a:ext cx="8351806" cy="58579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Волшебная музыка Моцарта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Сад№14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музыка Моцарта</dc:title>
  <dc:creator>Пользователь</dc:creator>
  <cp:lastModifiedBy>123</cp:lastModifiedBy>
  <cp:revision>8</cp:revision>
  <dcterms:created xsi:type="dcterms:W3CDTF">2012-10-25T09:22:07Z</dcterms:created>
  <dcterms:modified xsi:type="dcterms:W3CDTF">2012-11-28T09:37:59Z</dcterms:modified>
</cp:coreProperties>
</file>