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64" r:id="rId3"/>
    <p:sldId id="265" r:id="rId4"/>
    <p:sldId id="266" r:id="rId5"/>
    <p:sldId id="267" r:id="rId6"/>
    <p:sldId id="268" r:id="rId7"/>
    <p:sldId id="269" r:id="rId8"/>
    <p:sldId id="293" r:id="rId9"/>
    <p:sldId id="270" r:id="rId10"/>
    <p:sldId id="271" r:id="rId11"/>
    <p:sldId id="272" r:id="rId12"/>
    <p:sldId id="273" r:id="rId13"/>
    <p:sldId id="276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778" autoAdjust="0"/>
    <p:restoredTop sz="94660"/>
  </p:normalViewPr>
  <p:slideViewPr>
    <p:cSldViewPr>
      <p:cViewPr>
        <p:scale>
          <a:sx n="70" d="100"/>
          <a:sy n="70" d="100"/>
        </p:scale>
        <p:origin x="-462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2048B-A2B4-4635-9126-36B148B12673}" type="datetimeFigureOut">
              <a:rPr lang="ru-RU" smtClean="0"/>
              <a:pPr/>
              <a:t>29.03.2015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49241-3452-455E-BB6D-9B56695BC9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F49241-3452-455E-BB6D-9B56695BC98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3/29/2015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3/29/2015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62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пдд\картинки\0_a4fe2_6fd873d0_XL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2971800"/>
            <a:ext cx="3433302" cy="38862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572000" y="518160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omic Sans MS" pitchFamily="66" charset="0"/>
              </a:rPr>
              <a:t>Воспитатель: Журавлева Н.Н.</a:t>
            </a:r>
          </a:p>
          <a:p>
            <a:endParaRPr lang="ru-RU" b="1" dirty="0" smtClean="0">
              <a:latin typeface="Comic Sans MS" pitchFamily="66" charset="0"/>
            </a:endParaRPr>
          </a:p>
          <a:p>
            <a:endParaRPr lang="ru-RU" b="1" dirty="0" smtClean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1752600"/>
            <a:ext cx="518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Игры и игровая деятельность в изучении правил дорожного движения дошкольниками</a:t>
            </a:r>
            <a:endParaRPr lang="ru-RU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762000"/>
            <a:ext cx="883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 Black" pitchFamily="34" charset="0"/>
                <a:cs typeface="Aharoni" pitchFamily="2" charset="-79"/>
              </a:rPr>
              <a:t>МДОУ «</a:t>
            </a:r>
            <a:r>
              <a:rPr lang="ru-RU" sz="1600" b="1" dirty="0" err="1" smtClean="0">
                <a:latin typeface="Arial Black" pitchFamily="34" charset="0"/>
                <a:cs typeface="Aharoni" pitchFamily="2" charset="-79"/>
              </a:rPr>
              <a:t>Ельниковский</a:t>
            </a:r>
            <a:r>
              <a:rPr lang="ru-RU" sz="1600" b="1" dirty="0" smtClean="0">
                <a:latin typeface="Arial Black" pitchFamily="34" charset="0"/>
                <a:cs typeface="Aharoni" pitchFamily="2" charset="-79"/>
              </a:rPr>
              <a:t> детский сад «Теремок» комбинированного вида»</a:t>
            </a:r>
            <a:endParaRPr lang="ru-RU" sz="1600" b="1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6324600"/>
            <a:ext cx="381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Arial Black" pitchFamily="34" charset="0"/>
              </a:rPr>
              <a:t>с. Ельники, 2015 г</a:t>
            </a:r>
            <a:r>
              <a:rPr lang="ru-RU" sz="1600" b="1" dirty="0" smtClean="0"/>
              <a:t>.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124200" y="2286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Arial Black" pitchFamily="34" charset="0"/>
              </a:rPr>
              <a:t>ПОДВИЖНЫЕ ИГРЫ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914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 совершенствовании и закреплении знаний особая роль отводится организации условий для игровой деятельности детей, в которой формируется пространственная ориентация дошкольников и их умение применять знания на практике. Это подвижные игры: «Перевези пассажира», «Автодром», «Стоп», «Воробушки и автомобили», «Цветные автомобили» и д. р.</a:t>
            </a:r>
            <a:endParaRPr lang="ru-RU" sz="1400" dirty="0"/>
          </a:p>
        </p:txBody>
      </p:sp>
      <p:pic>
        <p:nvPicPr>
          <p:cNvPr id="3074" name="Picture 2" descr="C:\Users\User\Desktop\DSCN034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67199" y="3276600"/>
            <a:ext cx="4876801" cy="3581400"/>
          </a:xfrm>
          <a:prstGeom prst="rect">
            <a:avLst/>
          </a:prstGeom>
          <a:noFill/>
        </p:spPr>
      </p:pic>
      <p:pic>
        <p:nvPicPr>
          <p:cNvPr id="3075" name="Picture 3" descr="C:\Users\User\Desktop\DSCN033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733800"/>
            <a:ext cx="411480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2286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Arial Black" pitchFamily="34" charset="0"/>
              </a:rPr>
              <a:t>ИГРЫ С ИСПОЛЬЗОВАНИЕМ МАКЕТОВ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8382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Ценность многих игр заключается в том, что их можно изготовить своими руками вместе с детьми из разного материала, а также придумать разные варианты игр. </a:t>
            </a:r>
          </a:p>
          <a:p>
            <a:r>
              <a:rPr lang="ru-RU" sz="1400" dirty="0" smtClean="0"/>
              <a:t>   В начале года изготавливается макет (из плотного картона выполняется  аппликация детского авто-городка, планируется проезжая часть, тротуары, игровые площадки, наносятся линии дорожной разметки).    </a:t>
            </a:r>
            <a:endParaRPr lang="ru-R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733800" y="3200400"/>
            <a:ext cx="5410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</a:t>
            </a:r>
            <a:r>
              <a:rPr lang="ru-RU" sz="1400" dirty="0" smtClean="0"/>
              <a:t>С этим макетом дети работают в течение года: расставляют дорожные знаки, моделируют дорожные ситуации и сами их разрешают. </a:t>
            </a:r>
          </a:p>
          <a:p>
            <a:r>
              <a:rPr lang="ru-RU" sz="1400" dirty="0" smtClean="0"/>
              <a:t>   Выполняют разные задания: помоги пешеходу перейти перекрёсток, найди нарушителей, ведут фигурки пешеходов по безопасному маршруту и т. д.</a:t>
            </a:r>
            <a:endParaRPr lang="ru-RU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00401" y="2590800"/>
            <a:ext cx="5943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2362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2286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Arial Black" pitchFamily="34" charset="0"/>
              </a:rPr>
              <a:t>ИНТЕЛЛЕКТУАЛЬНО-ПОЗНАВАТЕЛЬНЫЕ ИГРЫ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9906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Проявить себя, показать чему научились, дети могут в интеллектуально-познавательных играх. Подбор игр объединяется</a:t>
            </a:r>
          </a:p>
          <a:p>
            <a:r>
              <a:rPr lang="ru-RU" sz="1400" dirty="0" smtClean="0"/>
              <a:t>одним сюжетом, тематикой (игры-путешествия, занимательные викторины и д. р.): «Путешествие в страну </a:t>
            </a:r>
            <a:r>
              <a:rPr lang="ru-RU" sz="1400" dirty="0" err="1" smtClean="0"/>
              <a:t>Светофорию</a:t>
            </a:r>
            <a:r>
              <a:rPr lang="ru-RU" sz="1400" dirty="0" smtClean="0"/>
              <a:t>», «Безопасная прогулка», «Я знаю дорожные знаки» и т. д. </a:t>
            </a:r>
            <a:endParaRPr lang="ru-RU" sz="14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971800"/>
            <a:ext cx="5029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57800" y="3733800"/>
            <a:ext cx="3886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latin typeface="Tahoma" pitchFamily="34" charset="0"/>
              </a:rPr>
              <a:t>ЮНЫЙ ДРУГ!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229600" cy="2620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000" b="1" dirty="0">
                <a:solidFill>
                  <a:srgbClr val="FF3300"/>
                </a:solidFill>
                <a:latin typeface="Tahoma" pitchFamily="34" charset="0"/>
              </a:rPr>
              <a:t>ПОМНИ И СОБЛЮДАЙ</a:t>
            </a:r>
          </a:p>
          <a:p>
            <a:pPr algn="ctr">
              <a:buFontTx/>
              <a:buNone/>
            </a:pPr>
            <a:r>
              <a:rPr lang="ru-RU" sz="4000" b="1" dirty="0">
                <a:solidFill>
                  <a:srgbClr val="FF3300"/>
                </a:solidFill>
                <a:latin typeface="Tahoma" pitchFamily="34" charset="0"/>
              </a:rPr>
              <a:t>ДОРОЖНЫЕ ПРАВИЛА</a:t>
            </a:r>
          </a:p>
          <a:p>
            <a:pPr algn="ctr">
              <a:buFontTx/>
              <a:buNone/>
            </a:pPr>
            <a:r>
              <a:rPr lang="ru-RU" sz="4000" b="1" dirty="0">
                <a:solidFill>
                  <a:srgbClr val="FF3300"/>
                </a:solidFill>
                <a:latin typeface="Tahoma" pitchFamily="34" charset="0"/>
              </a:rPr>
              <a:t>ВСЕГДА!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00400" y="4876800"/>
            <a:ext cx="1512887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867400" y="4876800"/>
            <a:ext cx="1512887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631113" y="2819400"/>
            <a:ext cx="1512887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3352800"/>
            <a:ext cx="1511300" cy="223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775575" y="0"/>
            <a:ext cx="13684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C:\Users\USER\AppData\Local\Microsoft\Windows\Temporary Internet Files\Content.IE5\FA13SVYY\MM900236318[1]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924800" y="533400"/>
            <a:ext cx="1219200" cy="13716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1000" y="0"/>
            <a:ext cx="7620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 нашей стране ситуация с детским дорожно-транспортным травматизмом была и остаётся очень тревожной. Статистика дорожно-транспортных происшествий свидетельствует, что дети нередко оказываются в аварийных ситуациях. Причиной ряда ДТП иногда становятся сами дети. Приводит к этому незнание элементарных основ Правил дорожного движения и безучастное отношение взрослых.</a:t>
            </a:r>
            <a:endParaRPr lang="ru-RU" sz="1400" dirty="0"/>
          </a:p>
        </p:txBody>
      </p:sp>
      <p:pic>
        <p:nvPicPr>
          <p:cNvPr id="8" name="Picture 2" descr="D:\пдд\картинки\skazki-0035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EFEFF7"/>
              </a:clrFrom>
              <a:clrTo>
                <a:srgbClr val="EFEF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362325"/>
            <a:ext cx="5029200" cy="349567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876800" y="3441680"/>
            <a:ext cx="4267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Известно, что привычки, заложенные в детстве, остаются на всю жизнь . Главная задача воспитателей доступно разъяснить правила  ребёнку, а при выборе формы обучения донести  до детей  смысл опасности не соблюдения правил.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Значительное место при изучении правил дорожного движения  с дошкольниками  уделяется игровым технологиям, позволяющим организовывать разнообразные виды детской деятельности и поддерживать постоянный их интерес  к изучению  ПДД . Обучая посредством игры, мы учим детей не так , как нам, взрослым, удобно дать учебный материал, а как детям удобно и естественно его взять.</a:t>
            </a:r>
            <a:endParaRPr lang="ru-RU" sz="1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67000" y="2514600"/>
            <a:ext cx="6477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" y="381000"/>
            <a:ext cx="8763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При знакомстве детей с правилами дорожной безопасности широко можно использовать самые разнообразные игры: </a:t>
            </a:r>
          </a:p>
          <a:p>
            <a:r>
              <a:rPr lang="ru-RU" sz="1400" dirty="0" smtClean="0"/>
              <a:t>• игры со строительным материалом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• </a:t>
            </a:r>
            <a:r>
              <a:rPr lang="ru-RU" sz="1400" dirty="0" smtClean="0"/>
              <a:t>ролевые и ситуативные игры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• </a:t>
            </a:r>
            <a:r>
              <a:rPr lang="ru-RU" sz="1400" dirty="0" smtClean="0"/>
              <a:t>дидактические игры</a:t>
            </a:r>
            <a:r>
              <a:rPr lang="en-US" sz="1400" dirty="0" smtClean="0"/>
              <a:t>;</a:t>
            </a:r>
          </a:p>
          <a:p>
            <a:r>
              <a:rPr lang="ru-RU" sz="1400" dirty="0" smtClean="0"/>
              <a:t>• настольно-печатные</a:t>
            </a:r>
            <a:r>
              <a:rPr lang="en-US" sz="1400" dirty="0" smtClean="0"/>
              <a:t>;</a:t>
            </a:r>
            <a:endParaRPr lang="ru-RU" sz="1400" dirty="0" smtClean="0"/>
          </a:p>
          <a:p>
            <a:r>
              <a:rPr lang="en-US" sz="1400" dirty="0" smtClean="0"/>
              <a:t>•</a:t>
            </a:r>
            <a:r>
              <a:rPr lang="ru-RU" sz="1400" dirty="0" smtClean="0"/>
              <a:t> игры с элементами физических упражнений (подвижные)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•</a:t>
            </a:r>
            <a:r>
              <a:rPr lang="ru-RU" sz="1400" dirty="0" smtClean="0"/>
              <a:t> игры с использованием макетов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• </a:t>
            </a:r>
            <a:r>
              <a:rPr lang="ru-RU" sz="1400" dirty="0" smtClean="0"/>
              <a:t>интеллектуально- познавательные игры</a:t>
            </a:r>
            <a:r>
              <a:rPr lang="en-US" sz="1400" dirty="0" smtClean="0"/>
              <a:t>.</a:t>
            </a:r>
          </a:p>
          <a:p>
            <a:endParaRPr lang="ru-RU" sz="1400" dirty="0" smtClean="0"/>
          </a:p>
          <a:p>
            <a:endParaRPr lang="ru-RU" sz="1400" dirty="0"/>
          </a:p>
        </p:txBody>
      </p:sp>
      <p:pic>
        <p:nvPicPr>
          <p:cNvPr id="2050" name="Picture 2" descr="C:\Users\User\Desktop\13519803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3810000"/>
            <a:ext cx="4953001" cy="304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752600" y="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Arial Black" pitchFamily="34" charset="0"/>
              </a:rPr>
              <a:t>ИГРЫ СО СТРОИТЕЛЬНЫМ МАТЕРИАЛОМ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858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Развивают фантазию детей, закрепляют знания о видах транспорта.</a:t>
            </a:r>
            <a:endParaRPr lang="ru-RU" sz="1400" dirty="0"/>
          </a:p>
        </p:txBody>
      </p:sp>
      <p:pic>
        <p:nvPicPr>
          <p:cNvPr id="3" name="Picture 2" descr="C:\Users\User\Desktop\DSCN070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524000"/>
            <a:ext cx="4419600" cy="4419600"/>
          </a:xfrm>
          <a:prstGeom prst="rect">
            <a:avLst/>
          </a:prstGeom>
          <a:noFill/>
        </p:spPr>
      </p:pic>
      <p:pic>
        <p:nvPicPr>
          <p:cNvPr id="4" name="Picture 3" descr="C:\Users\User\Desktop\DSCN071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419600" y="2895599"/>
            <a:ext cx="4724400" cy="3962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209800" y="2286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Arial Black" pitchFamily="34" charset="0"/>
              </a:rPr>
              <a:t>РОЛЕВЫЕ И СИТУАТИВНЫЕ ИГРЫ</a:t>
            </a:r>
            <a:endParaRPr lang="ru-RU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9144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</a:t>
            </a:r>
            <a:r>
              <a:rPr lang="ru-RU" sz="1400" dirty="0" smtClean="0"/>
              <a:t>Ролевая игра- форма моделирования ребёнком, прежде всего социальных отношений и свободная импровизация, не подчиненная жёстким правилам, неизменным условиям.</a:t>
            </a:r>
          </a:p>
          <a:p>
            <a:r>
              <a:rPr lang="ru-RU" sz="1400" dirty="0" smtClean="0"/>
              <a:t>   В ситуативных и ролевых играх дети разыгрывают самые разнообразные проблемные ситуации: « Пешеходы и водители», «Мы – пассажиры», «Регулируемый перекрёсток» и д. р. В этих играх дети могут показать практические навыки и умения.</a:t>
            </a:r>
            <a:endParaRPr lang="ru-RU" sz="1400" dirty="0"/>
          </a:p>
        </p:txBody>
      </p:sp>
      <p:pic>
        <p:nvPicPr>
          <p:cNvPr id="1026" name="Picture 2" descr="F:\ПДД 2014г\DSCN050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810000"/>
            <a:ext cx="4419600" cy="3048000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3581400"/>
            <a:ext cx="4572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667000" y="3048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Arial Black" pitchFamily="34" charset="0"/>
              </a:rPr>
              <a:t>ДИДАКТИЧЕСКИЕ ИГРЫ 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990600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Требуют умения расшифровывать, распутывать, разгадывать. Поэтому особое место отводится играм «Собери дорожный знак», «Подбери символ к дорожному знаку», «Собери светофор», «Назови знак», «Распредели знаки по группам» и т. д. </a:t>
            </a:r>
            <a:endParaRPr lang="ru-RU" sz="1400" dirty="0"/>
          </a:p>
        </p:txBody>
      </p:sp>
      <p:pic>
        <p:nvPicPr>
          <p:cNvPr id="1026" name="Picture 2" descr="C:\Users\User\Desktop\DSCN069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971800"/>
            <a:ext cx="4495800" cy="3886200"/>
          </a:xfrm>
          <a:prstGeom prst="rect">
            <a:avLst/>
          </a:prstGeom>
          <a:noFill/>
        </p:spPr>
      </p:pic>
      <p:pic>
        <p:nvPicPr>
          <p:cNvPr id="6" name="Picture 2" descr="C:\Users\User\Desktop\DSCN069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81600" y="3886200"/>
            <a:ext cx="39624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esktop\DSCN069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24400" y="3542925"/>
            <a:ext cx="4419600" cy="3315075"/>
          </a:xfrm>
          <a:prstGeom prst="rect">
            <a:avLst/>
          </a:prstGeom>
          <a:noFill/>
        </p:spPr>
      </p:pic>
      <p:pic>
        <p:nvPicPr>
          <p:cNvPr id="1029" name="Picture 5" descr="C:\Users\User\Desktop\DSCN070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4876248" cy="3657600"/>
          </a:xfrm>
          <a:prstGeom prst="rect">
            <a:avLst/>
          </a:prstGeom>
          <a:noFill/>
        </p:spPr>
      </p:pic>
      <p:pic>
        <p:nvPicPr>
          <p:cNvPr id="1030" name="Picture 6" descr="C:\Users\User\Desktop\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657600"/>
            <a:ext cx="3962400" cy="3200400"/>
          </a:xfrm>
          <a:prstGeom prst="rect">
            <a:avLst/>
          </a:prstGeom>
          <a:noFill/>
        </p:spPr>
      </p:pic>
      <p:pic>
        <p:nvPicPr>
          <p:cNvPr id="1031" name="Picture 7" descr="C:\Users\User\Desktop\1359112503_a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0"/>
            <a:ext cx="3706222" cy="3531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38400" y="228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Arial Black" pitchFamily="34" charset="0"/>
              </a:rPr>
              <a:t>НАСТОЛЬНО-ПЕЧАТНЫЕ ИГРЫ</a:t>
            </a:r>
            <a:endParaRPr lang="ru-RU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620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Закрепляют знания детей о дорожных знаках, развивают логическое мышление, мелкую моторику пальцев рук. </a:t>
            </a:r>
            <a:endParaRPr lang="ru-RU" sz="1400" dirty="0"/>
          </a:p>
        </p:txBody>
      </p:sp>
      <p:pic>
        <p:nvPicPr>
          <p:cNvPr id="2050" name="Picture 2" descr="C:\Users\User\Desktop\DSCN068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8200" y="3124200"/>
            <a:ext cx="4495800" cy="3733800"/>
          </a:xfrm>
          <a:prstGeom prst="rect">
            <a:avLst/>
          </a:prstGeom>
          <a:noFill/>
        </p:spPr>
      </p:pic>
      <p:pic>
        <p:nvPicPr>
          <p:cNvPr id="2051" name="Picture 3" descr="C:\Users\User\Desktop\DSCN071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495675"/>
            <a:ext cx="4482593" cy="3362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603</TotalTime>
  <Words>607</Words>
  <Application>Microsoft Office PowerPoint</Application>
  <PresentationFormat>Экран (4:3)</PresentationFormat>
  <Paragraphs>39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Модульная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ЮНЫЙ ДРУГ!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69</cp:revision>
  <dcterms:created xsi:type="dcterms:W3CDTF">2012-02-05T06:23:06Z</dcterms:created>
  <dcterms:modified xsi:type="dcterms:W3CDTF">2015-03-29T16:38:27Z</dcterms:modified>
</cp:coreProperties>
</file>