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9" r:id="rId32"/>
    <p:sldId id="290" r:id="rId33"/>
    <p:sldId id="291" r:id="rId34"/>
    <p:sldId id="284" r:id="rId35"/>
    <p:sldId id="285" r:id="rId36"/>
    <p:sldId id="286" r:id="rId37"/>
    <p:sldId id="287" r:id="rId38"/>
    <p:sldId id="293" r:id="rId39"/>
    <p:sldId id="295" r:id="rId40"/>
    <p:sldId id="28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46" d="100"/>
          <a:sy n="4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7CF8-21AB-472D-A252-A8E004F5A14B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D9A2-FD3B-4DE7-8E87-9D037D85B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41A5-D019-4CAB-8D6E-F2709AB7C630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2E06-BF71-42B1-AA3F-E307B0E56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85E-F4D5-46DF-88BE-E61AE018B74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F3CD-FB36-416D-B4C9-B3F1CAE1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26BB-CB06-44B8-B9FD-10F8DF5C42C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8F0C-714C-4D43-9D80-E1108FFC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AFEC-B544-4F37-BD97-FD6DDE230512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DB3BE-31A1-46C8-8B52-F3ACAA532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1A0A-05E5-413E-870D-9C2BC2B5424A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0342-EB96-4BAF-8072-61A36C633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7944-54BA-41BA-BC34-B38DB56FAAC4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7526-F199-4D77-BD1C-8C9E29D3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BE2B-CB68-49B0-B9E2-621FF7098183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6074-3179-4B05-8F6E-15D17ECFB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0807-AC78-4C73-87AC-7179E7A9CA7B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AF430-C7F5-4274-82FC-65E81E279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ABA8-23EF-4AAB-8867-0A59DEB26DA6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9F32-4765-4B21-B583-82A9F5583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C557-879C-407D-9E51-06AFF68ACDE9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133E-D65B-4CF0-8663-0D218A830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6F69C-152D-4941-B57E-5D4C75D5EF3C}" type="datetimeFigureOut">
              <a:rPr lang="ru-RU"/>
              <a:pPr>
                <a:defRPr/>
              </a:pPr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9BBD3-8B84-4C70-B3DC-D8BD76265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2051050" y="1052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807329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Автоматизация звуков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Г - Г´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988840"/>
            <a:ext cx="556421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 гостях у гномов </a:t>
            </a:r>
          </a:p>
        </p:txBody>
      </p:sp>
      <p:pic>
        <p:nvPicPr>
          <p:cNvPr id="13316" name="Рисунок 8" descr="SNOW-WHITE-WITH-SEVEN-DWARF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068638"/>
            <a:ext cx="525621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4278313" y="6237288"/>
            <a:ext cx="4865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Выполнила воспитатель Цхведадзе И.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08175" y="188913"/>
            <a:ext cx="5429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800">
                <a:cs typeface="Times New Roman" pitchFamily="18" charset="0"/>
              </a:rPr>
              <a:t>ГА-ГА-ГА — </a:t>
            </a:r>
          </a:p>
          <a:p>
            <a:pPr algn="ctr"/>
            <a:endParaRPr lang="ru-RU" sz="4800">
              <a:cs typeface="Times New Roman" pitchFamily="18" charset="0"/>
            </a:endParaRPr>
          </a:p>
          <a:p>
            <a:pPr algn="ctr"/>
            <a:r>
              <a:rPr lang="ru-RU" sz="4800">
                <a:cs typeface="Times New Roman" pitchFamily="18" charset="0"/>
              </a:rPr>
              <a:t>у </a:t>
            </a:r>
            <a:r>
              <a:rPr lang="ru-RU" sz="4800">
                <a:solidFill>
                  <a:srgbClr val="FF0000"/>
                </a:solidFill>
                <a:cs typeface="Times New Roman" pitchFamily="18" charset="0"/>
              </a:rPr>
              <a:t>Га</a:t>
            </a:r>
            <a:r>
              <a:rPr lang="ru-RU" sz="4800">
                <a:cs typeface="Times New Roman" pitchFamily="18" charset="0"/>
              </a:rPr>
              <a:t>ли болит но</a:t>
            </a:r>
            <a:r>
              <a:rPr lang="ru-RU" sz="4800">
                <a:solidFill>
                  <a:srgbClr val="FF0000"/>
                </a:solidFill>
                <a:cs typeface="Times New Roman" pitchFamily="18" charset="0"/>
              </a:rPr>
              <a:t>га</a:t>
            </a:r>
            <a:r>
              <a:rPr lang="ru-RU" sz="4800">
                <a:cs typeface="Times New Roman" pitchFamily="18" charset="0"/>
              </a:rPr>
              <a:t>.</a:t>
            </a:r>
            <a:endParaRPr lang="ru-RU" sz="4800"/>
          </a:p>
        </p:txBody>
      </p:sp>
      <p:pic>
        <p:nvPicPr>
          <p:cNvPr id="22530" name="Рисунок 4" descr="bolit-nog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420938"/>
            <a:ext cx="4333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47825" y="34925"/>
            <a:ext cx="5564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 ГУ-ГУ-ГУ — </a:t>
            </a:r>
          </a:p>
          <a:p>
            <a:pPr algn="ctr"/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сидят 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си на сне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3554" name="Рисунок 4" descr="157187_orig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08275"/>
            <a:ext cx="540067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11413" y="-107950"/>
            <a:ext cx="4324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ГИ-ГИ-ГИ — </a:t>
            </a:r>
          </a:p>
          <a:p>
            <a:pPr algn="ctr"/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ля моет но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78" name="Рисунок 4" descr="i2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81300"/>
            <a:ext cx="5270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1187450" y="333375"/>
            <a:ext cx="68119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Го-го-го, го-го-го:</a:t>
            </a:r>
          </a:p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 конь смеётся: «И-</a:t>
            </a:r>
            <a:r>
              <a:rPr lang="ru-RU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го-го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pic>
        <p:nvPicPr>
          <p:cNvPr id="25602" name="Рисунок 4" descr="3wlT-w253e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205038"/>
            <a:ext cx="63373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tig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44675"/>
            <a:ext cx="6283325" cy="4645025"/>
          </a:xfr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2987675" y="188913"/>
            <a:ext cx="25034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13062411544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565400"/>
            <a:ext cx="4762500" cy="3171825"/>
          </a:xfrm>
        </p:spPr>
      </p:pic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348038" y="333375"/>
            <a:ext cx="17224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parternyj-gazon-3-520x2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89138"/>
            <a:ext cx="7056438" cy="4364037"/>
          </a:xfrm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916238" y="333375"/>
            <a:ext cx="30257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зон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rsHYBT3oRW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5795963" y="2133600"/>
            <a:ext cx="31892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мак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golubi+golub+ptitci+gorodskaya+ptitca+gorodskoj+golub+869118288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2268538" y="115888"/>
            <a:ext cx="3730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луби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1600_1200_2010011609504232365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84313"/>
            <a:ext cx="6911975" cy="5184775"/>
          </a:xfrm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3492500" y="0"/>
            <a:ext cx="1871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3924300" y="115888"/>
            <a:ext cx="8953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pic>
        <p:nvPicPr>
          <p:cNvPr id="5" name="Рисунок 4" descr="0_6beff_7766e66a_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76475"/>
            <a:ext cx="28146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.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557338"/>
            <a:ext cx="39608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6" descr="3023876-f30c8c593d83acc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420938"/>
            <a:ext cx="4211637" cy="3267075"/>
          </a:xfrm>
        </p:spPr>
      </p:pic>
      <p:pic>
        <p:nvPicPr>
          <p:cNvPr id="32770" name="Рисунок 7" descr="img_8b6f1430celuyumnogoraz-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95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8"/>
          <p:cNvSpPr txBox="1">
            <a:spLocks noChangeArrowheads="1"/>
          </p:cNvSpPr>
          <p:nvPr/>
        </p:nvSpPr>
        <p:spPr bwMode="auto">
          <a:xfrm>
            <a:off x="2843213" y="115888"/>
            <a:ext cx="2743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бы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3SEwTieF6N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916113"/>
            <a:ext cx="3959225" cy="4941887"/>
          </a:xfrm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1619250" y="115888"/>
            <a:ext cx="55451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мнастка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рилла</a:t>
            </a:r>
          </a:p>
        </p:txBody>
      </p:sp>
      <p:pic>
        <p:nvPicPr>
          <p:cNvPr id="34818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557338"/>
            <a:ext cx="5256212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 descr="2013-03-02_17580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69135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132138" y="333375"/>
            <a:ext cx="24717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нев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рько</a:t>
            </a:r>
          </a:p>
        </p:txBody>
      </p:sp>
      <p:pic>
        <p:nvPicPr>
          <p:cNvPr id="36866" name="Содержимое 3" descr="gork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1916113"/>
            <a:ext cx="4968875" cy="494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 descr="греч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67183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843213" y="333375"/>
            <a:ext cx="3038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реча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книга с сов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628775"/>
            <a:ext cx="58769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3348038" y="0"/>
            <a:ext cx="3151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кни</a:t>
            </a:r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479151_olen_roga_pole_priroda_zakat_5616x3744_(www.GdeFon.ru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3132138" y="0"/>
            <a:ext cx="24939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3" descr="0_f7b2e_8a62d9df_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105025"/>
            <a:ext cx="29162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4" descr="история-иголк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81325"/>
            <a:ext cx="3810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2627313" y="404813"/>
            <a:ext cx="36607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Содержимое 3" descr="nogotkimichel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773238"/>
            <a:ext cx="6335712" cy="4751387"/>
          </a:xfrm>
        </p:spPr>
      </p:pic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2627313" y="333375"/>
            <a:ext cx="3162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547813" y="981075"/>
            <a:ext cx="6022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ГА- ГА- ГА</a:t>
            </a:r>
          </a:p>
        </p:txBody>
      </p:sp>
      <p:pic>
        <p:nvPicPr>
          <p:cNvPr id="15362" name="Рисунок 4" descr="683423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38400"/>
            <a:ext cx="572928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 descr="rebenok-kupanie-vanna-9154ff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6559550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2484438" y="333375"/>
            <a:ext cx="42640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гиги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3"/>
          <p:cNvSpPr>
            <a:spLocks noChangeArrowheads="1"/>
          </p:cNvSpPr>
          <p:nvPr/>
        </p:nvSpPr>
        <p:spPr bwMode="auto">
          <a:xfrm>
            <a:off x="2555875" y="0"/>
            <a:ext cx="4949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Гуси на лугу</a:t>
            </a:r>
            <a:br>
              <a:rPr lang="ru-RU" sz="3600">
                <a:latin typeface="Calibri" pitchFamily="34" charset="0"/>
              </a:rPr>
            </a:br>
            <a:r>
              <a:rPr lang="ru-RU" sz="3600">
                <a:latin typeface="Calibri" pitchFamily="34" charset="0"/>
              </a:rPr>
              <a:t>Прячутся в стогу.</a:t>
            </a:r>
            <a:br>
              <a:rPr lang="ru-RU" sz="3600">
                <a:latin typeface="Calibri" pitchFamily="34" charset="0"/>
              </a:rPr>
            </a:br>
            <a:r>
              <a:rPr lang="ru-RU" sz="3600">
                <a:latin typeface="Calibri" pitchFamily="34" charset="0"/>
              </a:rPr>
              <a:t>Кричу я: «Кто в стогу?»</a:t>
            </a:r>
            <a:br>
              <a:rPr lang="ru-RU" sz="3600">
                <a:latin typeface="Calibri" pitchFamily="34" charset="0"/>
              </a:rPr>
            </a:br>
            <a:r>
              <a:rPr lang="ru-RU" sz="3600">
                <a:latin typeface="Calibri" pitchFamily="34" charset="0"/>
              </a:rPr>
              <a:t>А гуси – ни гу-гу.</a:t>
            </a:r>
          </a:p>
        </p:txBody>
      </p:sp>
      <p:pic>
        <p:nvPicPr>
          <p:cNvPr id="44034" name="Рисунок 4" descr="270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276475"/>
            <a:ext cx="5040313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"/>
          <p:cNvSpPr txBox="1">
            <a:spLocks noChangeArrowheads="1"/>
          </p:cNvSpPr>
          <p:nvPr/>
        </p:nvSpPr>
        <p:spPr bwMode="auto">
          <a:xfrm>
            <a:off x="2051050" y="476250"/>
            <a:ext cx="47212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Были галчата в гостях у волчат,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Были волчата в гостях у галчат.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Нынче волчата галдят, как галчата,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И, как волчата, галчата молчат.</a:t>
            </a:r>
          </a:p>
        </p:txBody>
      </p:sp>
      <p:pic>
        <p:nvPicPr>
          <p:cNvPr id="45058" name="Рисунок 4" descr="6f490e8dc4f08ada31336c5b7aa61e3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357563"/>
            <a:ext cx="316865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Рисунок 5" descr="39f9f1cbd42256963cd272b2644e91a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55324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2484438" y="333375"/>
            <a:ext cx="3913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alibri" pitchFamily="34" charset="0"/>
              </a:rPr>
              <a:t>Купили Егорке</a:t>
            </a:r>
            <a:br>
              <a:rPr lang="ru-RU" sz="3600">
                <a:latin typeface="Calibri" pitchFamily="34" charset="0"/>
              </a:rPr>
            </a:br>
            <a:r>
              <a:rPr lang="ru-RU" sz="3600">
                <a:latin typeface="Calibri" pitchFamily="34" charset="0"/>
              </a:rPr>
              <a:t>Салазки для горки.</a:t>
            </a:r>
            <a:br>
              <a:rPr lang="ru-RU" sz="3600">
                <a:latin typeface="Calibri" pitchFamily="34" charset="0"/>
              </a:rPr>
            </a:br>
            <a:r>
              <a:rPr lang="ru-RU" sz="3600">
                <a:latin typeface="Calibri" pitchFamily="34" charset="0"/>
              </a:rPr>
              <a:t>Всю зиму, Егорка,</a:t>
            </a:r>
            <a:br>
              <a:rPr lang="ru-RU" sz="3600">
                <a:latin typeface="Calibri" pitchFamily="34" charset="0"/>
              </a:rPr>
            </a:br>
            <a:r>
              <a:rPr lang="ru-RU" sz="3600">
                <a:latin typeface="Calibri" pitchFamily="34" charset="0"/>
              </a:rPr>
              <a:t>Катайся на горке.</a:t>
            </a:r>
          </a:p>
        </p:txBody>
      </p:sp>
      <p:pic>
        <p:nvPicPr>
          <p:cNvPr id="46082" name="Рисунок 4" descr="detskie_sanki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08275"/>
            <a:ext cx="6667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"/>
          <p:cNvSpPr txBox="1">
            <a:spLocks noChangeArrowheads="1"/>
          </p:cNvSpPr>
          <p:nvPr/>
        </p:nvSpPr>
        <p:spPr bwMode="auto">
          <a:xfrm>
            <a:off x="1403350" y="549275"/>
            <a:ext cx="6553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На одном таком листе</a:t>
            </a:r>
          </a:p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Много разных новостей.</a:t>
            </a:r>
            <a:r>
              <a:rPr lang="ru-RU" sz="9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zeleniikalureben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4538"/>
            <a:ext cx="6286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6" descr="0_6beff_7766e66a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532063"/>
            <a:ext cx="2916237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3"/>
          <p:cNvSpPr>
            <a:spLocks noChangeArrowheads="1"/>
          </p:cNvSpPr>
          <p:nvPr/>
        </p:nvSpPr>
        <p:spPr bwMode="auto">
          <a:xfrm>
            <a:off x="2843213" y="476250"/>
            <a:ext cx="5041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Весь я сделан из железа,</a:t>
            </a:r>
          </a:p>
          <a:p>
            <a:r>
              <a:rPr lang="ru-RU" sz="2800">
                <a:latin typeface="Calibri" pitchFamily="34" charset="0"/>
              </a:rPr>
              <a:t>У меня ни ног, ни рук.</a:t>
            </a:r>
          </a:p>
          <a:p>
            <a:r>
              <a:rPr lang="ru-RU" sz="2800">
                <a:latin typeface="Calibri" pitchFamily="34" charset="0"/>
              </a:rPr>
              <a:t>Я по шляпку в доску влезу,</a:t>
            </a:r>
          </a:p>
          <a:p>
            <a:r>
              <a:rPr lang="ru-RU" sz="2800">
                <a:latin typeface="Calibri" pitchFamily="34" charset="0"/>
              </a:rPr>
              <a:t>А по мне всё стук да стук. (Гвоздь)</a:t>
            </a:r>
          </a:p>
        </p:txBody>
      </p:sp>
      <p:pic>
        <p:nvPicPr>
          <p:cNvPr id="5" name="Рисунок 4" descr="gvozd_tolevi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828925"/>
            <a:ext cx="31623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1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095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6" descr="1299072617_gm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25209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468313" y="333375"/>
            <a:ext cx="28543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Я бегу, бегу, бегу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Через лес и через луг…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Но признаюсь: у меня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Нет ни глаз, ни ног, ни рук.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Если побежишь за мной  –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Приведу тебя домой.      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 Дорога )</a:t>
            </a:r>
          </a:p>
        </p:txBody>
      </p:sp>
      <p:pic>
        <p:nvPicPr>
          <p:cNvPr id="5" name="Рисунок 4" descr="3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225"/>
            <a:ext cx="504031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5" descr="0_6befd_fba8d203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74938"/>
            <a:ext cx="325437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3"/>
          <p:cNvSpPr txBox="1">
            <a:spLocks noChangeArrowheads="1"/>
          </p:cNvSpPr>
          <p:nvPr/>
        </p:nvSpPr>
        <p:spPr bwMode="auto">
          <a:xfrm>
            <a:off x="468313" y="549275"/>
            <a:ext cx="29511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Я строительство люблю,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Белкам домики долблю.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Мой весёлый, звонкий стук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Всюду слышно: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"Тук-тук-тук!" 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 Дятел )</a:t>
            </a:r>
          </a:p>
        </p:txBody>
      </p:sp>
      <p:pic>
        <p:nvPicPr>
          <p:cNvPr id="5" name="Рисунок 4" descr="karelia-school1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Рисунок 5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565400"/>
            <a:ext cx="223678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3" descr="300px-Snowwhi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19081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4" descr="98056886_Snow_White__3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8" y="0"/>
            <a:ext cx="3516312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3348038" y="27813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768475" y="1397000"/>
            <a:ext cx="7092950" cy="5133975"/>
          </a:xfrm>
          <a:custGeom>
            <a:avLst/>
            <a:gdLst>
              <a:gd name="connsiteX0" fmla="*/ 0 w 7093789"/>
              <a:gd name="connsiteY0" fmla="*/ 1216324 h 5134154"/>
              <a:gd name="connsiteX1" fmla="*/ 2337759 w 7093789"/>
              <a:gd name="connsiteY1" fmla="*/ 267418 h 5134154"/>
              <a:gd name="connsiteX2" fmla="*/ 1164566 w 7093789"/>
              <a:gd name="connsiteY2" fmla="*/ 508958 h 5134154"/>
              <a:gd name="connsiteX3" fmla="*/ 1828800 w 7093789"/>
              <a:gd name="connsiteY3" fmla="*/ 3321169 h 5134154"/>
              <a:gd name="connsiteX4" fmla="*/ 4891177 w 7093789"/>
              <a:gd name="connsiteY4" fmla="*/ 3286663 h 5134154"/>
              <a:gd name="connsiteX5" fmla="*/ 4390845 w 7093789"/>
              <a:gd name="connsiteY5" fmla="*/ 1587260 h 5134154"/>
              <a:gd name="connsiteX6" fmla="*/ 388189 w 7093789"/>
              <a:gd name="connsiteY6" fmla="*/ 3648973 h 5134154"/>
              <a:gd name="connsiteX7" fmla="*/ 3562710 w 7093789"/>
              <a:gd name="connsiteY7" fmla="*/ 4968814 h 5134154"/>
              <a:gd name="connsiteX8" fmla="*/ 6202393 w 7093789"/>
              <a:gd name="connsiteY8" fmla="*/ 3579962 h 5134154"/>
              <a:gd name="connsiteX9" fmla="*/ 6952891 w 7093789"/>
              <a:gd name="connsiteY9" fmla="*/ 4891177 h 5134154"/>
              <a:gd name="connsiteX10" fmla="*/ 7047781 w 7093789"/>
              <a:gd name="connsiteY10" fmla="*/ 5037826 h 513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3789" h="5134154">
                <a:moveTo>
                  <a:pt x="0" y="1216324"/>
                </a:moveTo>
                <a:cubicBezTo>
                  <a:pt x="1071832" y="800818"/>
                  <a:pt x="2143665" y="385312"/>
                  <a:pt x="2337759" y="267418"/>
                </a:cubicBezTo>
                <a:cubicBezTo>
                  <a:pt x="2531853" y="149524"/>
                  <a:pt x="1249392" y="0"/>
                  <a:pt x="1164566" y="508958"/>
                </a:cubicBezTo>
                <a:cubicBezTo>
                  <a:pt x="1079740" y="1017916"/>
                  <a:pt x="1207698" y="2858218"/>
                  <a:pt x="1828800" y="3321169"/>
                </a:cubicBezTo>
                <a:cubicBezTo>
                  <a:pt x="2449902" y="3784120"/>
                  <a:pt x="4464170" y="3575648"/>
                  <a:pt x="4891177" y="3286663"/>
                </a:cubicBezTo>
                <a:cubicBezTo>
                  <a:pt x="5318184" y="2997678"/>
                  <a:pt x="5141343" y="1526875"/>
                  <a:pt x="4390845" y="1587260"/>
                </a:cubicBezTo>
                <a:cubicBezTo>
                  <a:pt x="3640347" y="1647645"/>
                  <a:pt x="526212" y="3085381"/>
                  <a:pt x="388189" y="3648973"/>
                </a:cubicBezTo>
                <a:cubicBezTo>
                  <a:pt x="250167" y="4212565"/>
                  <a:pt x="2593676" y="4980316"/>
                  <a:pt x="3562710" y="4968814"/>
                </a:cubicBezTo>
                <a:cubicBezTo>
                  <a:pt x="4531744" y="4957312"/>
                  <a:pt x="5637363" y="3592901"/>
                  <a:pt x="6202393" y="3579962"/>
                </a:cubicBezTo>
                <a:cubicBezTo>
                  <a:pt x="6767423" y="3567023"/>
                  <a:pt x="6811993" y="4648200"/>
                  <a:pt x="6952891" y="4891177"/>
                </a:cubicBezTo>
                <a:cubicBezTo>
                  <a:pt x="7093789" y="5134154"/>
                  <a:pt x="7070785" y="5085990"/>
                  <a:pt x="7047781" y="5037826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484313" y="1052513"/>
            <a:ext cx="6143625" cy="5548312"/>
          </a:xfrm>
          <a:custGeom>
            <a:avLst/>
            <a:gdLst>
              <a:gd name="connsiteX0" fmla="*/ 0 w 6143446"/>
              <a:gd name="connsiteY0" fmla="*/ 966158 h 5548222"/>
              <a:gd name="connsiteX1" fmla="*/ 2441276 w 6143446"/>
              <a:gd name="connsiteY1" fmla="*/ 2536166 h 5548222"/>
              <a:gd name="connsiteX2" fmla="*/ 785004 w 6143446"/>
              <a:gd name="connsiteY2" fmla="*/ 2924354 h 5548222"/>
              <a:gd name="connsiteX3" fmla="*/ 431321 w 6143446"/>
              <a:gd name="connsiteY3" fmla="*/ 4632385 h 5548222"/>
              <a:gd name="connsiteX4" fmla="*/ 3312544 w 6143446"/>
              <a:gd name="connsiteY4" fmla="*/ 5227607 h 5548222"/>
              <a:gd name="connsiteX5" fmla="*/ 3554083 w 6143446"/>
              <a:gd name="connsiteY5" fmla="*/ 2708694 h 5548222"/>
              <a:gd name="connsiteX6" fmla="*/ 5952227 w 6143446"/>
              <a:gd name="connsiteY6" fmla="*/ 2087592 h 5548222"/>
              <a:gd name="connsiteX7" fmla="*/ 2406770 w 6143446"/>
              <a:gd name="connsiteY7" fmla="*/ 1975449 h 5548222"/>
              <a:gd name="connsiteX8" fmla="*/ 3786997 w 6143446"/>
              <a:gd name="connsiteY8" fmla="*/ 51758 h 5548222"/>
              <a:gd name="connsiteX9" fmla="*/ 3786997 w 6143446"/>
              <a:gd name="connsiteY9" fmla="*/ 51758 h 5548222"/>
              <a:gd name="connsiteX10" fmla="*/ 3830129 w 6143446"/>
              <a:gd name="connsiteY10" fmla="*/ 0 h 554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43446" h="5548222">
                <a:moveTo>
                  <a:pt x="0" y="966158"/>
                </a:moveTo>
                <a:cubicBezTo>
                  <a:pt x="1155221" y="1587979"/>
                  <a:pt x="2310442" y="2209800"/>
                  <a:pt x="2441276" y="2536166"/>
                </a:cubicBezTo>
                <a:cubicBezTo>
                  <a:pt x="2572110" y="2862532"/>
                  <a:pt x="1119997" y="2574984"/>
                  <a:pt x="785004" y="2924354"/>
                </a:cubicBezTo>
                <a:cubicBezTo>
                  <a:pt x="450012" y="3273724"/>
                  <a:pt x="10064" y="4248510"/>
                  <a:pt x="431321" y="4632385"/>
                </a:cubicBezTo>
                <a:cubicBezTo>
                  <a:pt x="852578" y="5016260"/>
                  <a:pt x="2792084" y="5548222"/>
                  <a:pt x="3312544" y="5227607"/>
                </a:cubicBezTo>
                <a:cubicBezTo>
                  <a:pt x="3833004" y="4906992"/>
                  <a:pt x="3114136" y="3232030"/>
                  <a:pt x="3554083" y="2708694"/>
                </a:cubicBezTo>
                <a:cubicBezTo>
                  <a:pt x="3994030" y="2185358"/>
                  <a:pt x="6143446" y="2209800"/>
                  <a:pt x="5952227" y="2087592"/>
                </a:cubicBezTo>
                <a:cubicBezTo>
                  <a:pt x="5761008" y="1965385"/>
                  <a:pt x="2767642" y="2314755"/>
                  <a:pt x="2406770" y="1975449"/>
                </a:cubicBezTo>
                <a:cubicBezTo>
                  <a:pt x="2045898" y="1636143"/>
                  <a:pt x="3786997" y="51758"/>
                  <a:pt x="3786997" y="51758"/>
                </a:cubicBezTo>
                <a:lnTo>
                  <a:pt x="3786997" y="51758"/>
                </a:lnTo>
                <a:lnTo>
                  <a:pt x="3830129" y="0"/>
                </a:ln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00038" y="374650"/>
            <a:ext cx="7820025" cy="6308725"/>
          </a:xfrm>
          <a:custGeom>
            <a:avLst/>
            <a:gdLst>
              <a:gd name="connsiteX0" fmla="*/ 527649 w 7819845"/>
              <a:gd name="connsiteY0" fmla="*/ 1669211 h 6308785"/>
              <a:gd name="connsiteX1" fmla="*/ 2227053 w 7819845"/>
              <a:gd name="connsiteY1" fmla="*/ 642668 h 6308785"/>
              <a:gd name="connsiteX2" fmla="*/ 570781 w 7819845"/>
              <a:gd name="connsiteY2" fmla="*/ 288985 h 6308785"/>
              <a:gd name="connsiteX3" fmla="*/ 3262222 w 7819845"/>
              <a:gd name="connsiteY3" fmla="*/ 2376577 h 6308785"/>
              <a:gd name="connsiteX4" fmla="*/ 7756585 w 7819845"/>
              <a:gd name="connsiteY4" fmla="*/ 3782683 h 6308785"/>
              <a:gd name="connsiteX5" fmla="*/ 3641785 w 7819845"/>
              <a:gd name="connsiteY5" fmla="*/ 5154283 h 6308785"/>
              <a:gd name="connsiteX6" fmla="*/ 251604 w 7819845"/>
              <a:gd name="connsiteY6" fmla="*/ 5792638 h 6308785"/>
              <a:gd name="connsiteX7" fmla="*/ 2132162 w 7819845"/>
              <a:gd name="connsiteY7" fmla="*/ 6154947 h 6308785"/>
              <a:gd name="connsiteX8" fmla="*/ 2278811 w 7819845"/>
              <a:gd name="connsiteY8" fmla="*/ 6284343 h 6308785"/>
              <a:gd name="connsiteX9" fmla="*/ 2270185 w 7819845"/>
              <a:gd name="connsiteY9" fmla="*/ 6301596 h 6308785"/>
              <a:gd name="connsiteX10" fmla="*/ 2270185 w 7819845"/>
              <a:gd name="connsiteY10" fmla="*/ 6301596 h 630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9845" h="6308785">
                <a:moveTo>
                  <a:pt x="527649" y="1669211"/>
                </a:moveTo>
                <a:cubicBezTo>
                  <a:pt x="1373756" y="1270958"/>
                  <a:pt x="2219864" y="872706"/>
                  <a:pt x="2227053" y="642668"/>
                </a:cubicBezTo>
                <a:cubicBezTo>
                  <a:pt x="2234242" y="412630"/>
                  <a:pt x="398253" y="0"/>
                  <a:pt x="570781" y="288985"/>
                </a:cubicBezTo>
                <a:cubicBezTo>
                  <a:pt x="743309" y="577970"/>
                  <a:pt x="2064588" y="1794294"/>
                  <a:pt x="3262222" y="2376577"/>
                </a:cubicBezTo>
                <a:cubicBezTo>
                  <a:pt x="4459856" y="2958860"/>
                  <a:pt x="7693325" y="3319732"/>
                  <a:pt x="7756585" y="3782683"/>
                </a:cubicBezTo>
                <a:cubicBezTo>
                  <a:pt x="7819845" y="4245634"/>
                  <a:pt x="4892615" y="4819291"/>
                  <a:pt x="3641785" y="5154283"/>
                </a:cubicBezTo>
                <a:cubicBezTo>
                  <a:pt x="2390955" y="5489275"/>
                  <a:pt x="503208" y="5625861"/>
                  <a:pt x="251604" y="5792638"/>
                </a:cubicBezTo>
                <a:cubicBezTo>
                  <a:pt x="0" y="5959415"/>
                  <a:pt x="1794294" y="6072996"/>
                  <a:pt x="2132162" y="6154947"/>
                </a:cubicBezTo>
                <a:cubicBezTo>
                  <a:pt x="2470030" y="6236898"/>
                  <a:pt x="2255807" y="6259902"/>
                  <a:pt x="2278811" y="6284343"/>
                </a:cubicBezTo>
                <a:cubicBezTo>
                  <a:pt x="2301815" y="6308785"/>
                  <a:pt x="2270185" y="6301596"/>
                  <a:pt x="2270185" y="6301596"/>
                </a:cubicBezTo>
                <a:lnTo>
                  <a:pt x="2270185" y="6301596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-0.24421 C 0.07066 -0.23889 0.09167 -0.23495 0.10087 -0.22662 C 0.10608 -0.22199 0.11667 -0.2125 0.11667 -0.2125 C 0.12778 -0.19097 0.11545 -0.21041 0.12986 -0.19861 C 0.1474 -0.18426 0.12101 -0.19745 0.14306 -0.18796 C 0.15434 -0.17291 0.16094 -0.16203 0.17465 -0.15301 C 0.18924 -0.12314 0.16545 -0.16875 0.19566 -0.12847 C 0.20816 -0.1118 0.20156 -0.11643 0.21406 -0.11088 C 0.22587 -0.09467 0.21094 -0.11273 0.22986 -0.10023 C 0.23559 -0.09652 0.24566 -0.08634 0.24566 -0.08634 C 0.25069 -0.06551 0.2441 -0.08495 0.25625 -0.06875 C 0.26111 -0.06226 0.26198 -0.05601 0.26406 -0.04768 C 0.26372 -0.04537 0.26267 -0.01921 0.25625 -0.0162 C 0.24184 -0.00972 0.22604 -0.01134 0.21146 -0.00555 C 0.2026 -0.00208 0.19392 0.00139 0.18507 0.00486 C 0.17969 0.00695 0.16927 0.01204 0.16927 0.01204 C 0.15799 0.02199 0.14375 0.02824 0.13507 0.04352 C 0.11719 0.07524 0.1316 0.05556 0.11927 0.07153 C 0.11632 0.08334 0.11267 0.09074 0.10625 0.09977 C 0.10538 0.1044 0.10504 0.10949 0.10347 0.11366 C 0.10243 0.11667 0.09931 0.11783 0.09826 0.12084 C 0.09583 0.12755 0.09306 0.1419 0.09306 0.1419 C 0.09601 0.18588 0.09896 0.26181 0.13785 0.27871 C 0.14306 0.28334 0.14913 0.28681 0.15347 0.2926 C 0.16146 0.30324 0.16094 0.3088 0.17205 0.31366 C 0.1816 0.32246 0.19271 0.32894 0.20347 0.33473 C 0.20868 0.3375 0.21927 0.3419 0.21927 0.3419 C 0.22899 0.35463 0.21962 0.34468 0.23507 0.35232 C 0.24462 0.35718 0.25486 0.36389 0.26406 0.36991 C 0.32205 0.36806 0.36927 0.39283 0.40885 0.3419 C 0.41354 0.32917 0.41667 0.31551 0.42205 0.30324 C 0.425 0.29584 0.43247 0.28218 0.43247 0.28218 C 0.43646 0.2669 0.43993 0.25232 0.44306 0.23658 C 0.45052 0.10602 0.44115 0.28311 0.44826 -0.0125 C 0.44861 -0.02986 0.46129 -0.03958 0.47205 -0.04421 C 0.48472 -0.05555 0.47639 -0.0493 0.49566 -0.0581 C 0.49826 -0.05926 0.50347 -0.0618 0.50347 -0.0618 C 0.53455 -0.10185 0.59462 -0.09189 0.62986 -0.09328 C 0.65122 -0.10023 0.67379 -0.10393 0.69566 -0.1074 C 0.69826 -0.10856 0.70347 -0.10717 0.70347 -0.11088 C 0.70347 -0.11458 0.69844 -0.11389 0.69566 -0.11435 C 0.68438 -0.1162 0.67292 -0.11666 0.66146 -0.11782 C 0.5783 -0.11435 0.50313 -0.10972 0.42205 -0.1037 C 0.39097 -0.10578 0.36458 -0.10648 0.33507 -0.11435 C 0.33247 -0.11782 0.32899 -0.12037 0.32726 -0.12476 C 0.32222 -0.13703 0.31927 -0.15625 0.31667 -0.17037 C 0.31754 -0.18449 0.31788 -0.19861 0.31927 -0.2125 C 0.31962 -0.2162 0.31997 -0.2206 0.32205 -0.22314 C 0.32656 -0.22916 0.33264 -0.2324 0.33785 -0.23703 C 0.33993 -0.23889 0.3408 -0.24282 0.34306 -0.24421 C 0.34809 -0.24745 0.35885 -0.25115 0.35885 -0.25115 C 0.3783 -0.26851 0.35365 -0.24814 0.37726 -0.2618 C 0.38021 -0.26342 0.38229 -0.26689 0.38507 -0.26875 C 0.39722 -0.27685 0.38976 -0.26782 0.39566 -0.27569 " pathEditMode="relative" ptsTypes="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st-7-dwarfs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1619250" y="260350"/>
            <a:ext cx="5832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ГА-ГА-ГА</a:t>
            </a: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476375" y="5084763"/>
            <a:ext cx="5940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ГЯ- ГЯ- ГЯ</a:t>
            </a:r>
          </a:p>
        </p:txBody>
      </p:sp>
      <p:pic>
        <p:nvPicPr>
          <p:cNvPr id="16387" name="Рисунок 7" descr="2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989138"/>
            <a:ext cx="3648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3" descr="SPASIBO-1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0"/>
            <a:ext cx="7019925" cy="6865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547813" y="549275"/>
            <a:ext cx="63325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ГО- ГО- ГО</a:t>
            </a:r>
          </a:p>
        </p:txBody>
      </p:sp>
      <p:pic>
        <p:nvPicPr>
          <p:cNvPr id="17410" name="Рисунок 2" descr="0_9e1c6_5df44d4_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852738"/>
            <a:ext cx="58531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anon-гитара-176465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484313"/>
            <a:ext cx="6408738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403350" y="476250"/>
            <a:ext cx="6426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ГИ- ГИ- ГИ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1331913" y="188913"/>
            <a:ext cx="6372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ГУ- ГУ- ГУ</a:t>
            </a:r>
          </a:p>
        </p:txBody>
      </p:sp>
      <p:pic>
        <p:nvPicPr>
          <p:cNvPr id="19458" name="Рисунок 2" descr="Gusli_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79600"/>
            <a:ext cx="36957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692275" y="404813"/>
            <a:ext cx="60102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ГЕ- ГЕ- ГЕ</a:t>
            </a:r>
          </a:p>
        </p:txBody>
      </p:sp>
      <p:pic>
        <p:nvPicPr>
          <p:cNvPr id="20482" name="Рисунок 2" descr="hqdefaul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205038"/>
            <a:ext cx="56896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1116013" y="188913"/>
            <a:ext cx="6670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Times New Roman" pitchFamily="18" charset="0"/>
                <a:cs typeface="Times New Roman" pitchFamily="18" charset="0"/>
              </a:rPr>
              <a:t>ГЫ- ГЫ-ГЫ</a:t>
            </a:r>
          </a:p>
        </p:txBody>
      </p:sp>
      <p:pic>
        <p:nvPicPr>
          <p:cNvPr id="7" name="Рисунок 6" descr="79348970_image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33480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meh-rebyon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781300"/>
            <a:ext cx="28797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ound_of_laughter_by_hersley-d1iouj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205038"/>
            <a:ext cx="29162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185</Words>
  <Application>Microsoft Office PowerPoint</Application>
  <PresentationFormat>Экран (4:3)</PresentationFormat>
  <Paragraphs>49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горилла</vt:lpstr>
      <vt:lpstr>Слайд 23</vt:lpstr>
      <vt:lpstr>горько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DNSDNS</dc:creator>
  <cp:lastModifiedBy>eee</cp:lastModifiedBy>
  <cp:revision>24</cp:revision>
  <dcterms:created xsi:type="dcterms:W3CDTF">2015-02-04T18:00:33Z</dcterms:created>
  <dcterms:modified xsi:type="dcterms:W3CDTF">2015-03-24T15:16:05Z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2199012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D6.2.5</vt:lpwstr>
  </property>
</Properties>
</file>