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4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2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25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92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7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7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9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5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0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8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3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45A7-1C8C-4E09-ACA3-1D72F2E5DBA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2B6A3A-A4BB-496A-AED3-9F710595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5044" y="615162"/>
            <a:ext cx="9727096" cy="5572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Изобильненского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Ставропольского края 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№12»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kern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Краткосрочный проект с детьми II младшей группы 1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1400" kern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3200" b="1" i="1" kern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000" b="1" i="1" kern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 «Репка»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3200" b="1" i="1" kern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3200" b="1" i="1" kern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 проекта: Тернаскова Александра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Валерьевна</a:t>
            </a: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Дата проведения: февраль-март 2015 г.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029344" cy="728870"/>
          </a:xfrm>
        </p:spPr>
        <p:txBody>
          <a:bodyPr/>
          <a:lstStyle/>
          <a:p>
            <a:r>
              <a:rPr lang="ru-RU" dirty="0" smtClean="0"/>
              <a:t>«Репку» рисовали.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948" y="1273754"/>
            <a:ext cx="7050156" cy="5287618"/>
          </a:xfrm>
        </p:spPr>
      </p:pic>
    </p:spTree>
    <p:extLst>
      <p:ext uri="{BB962C8B-B14F-4D97-AF65-F5344CB8AC3E}">
        <p14:creationId xmlns:p14="http://schemas.microsoft.com/office/powerpoint/2010/main" val="3516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52" y="192741"/>
            <a:ext cx="8596668" cy="1320800"/>
          </a:xfrm>
        </p:spPr>
        <p:txBody>
          <a:bodyPr/>
          <a:lstStyle/>
          <a:p>
            <a:r>
              <a:rPr lang="ru-RU" dirty="0" smtClean="0"/>
              <a:t>В «Репку» мы играли.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930" y="1214118"/>
            <a:ext cx="7195931" cy="539694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1233997"/>
            <a:ext cx="7195932" cy="5396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29" y="1226837"/>
            <a:ext cx="7142922" cy="53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45" y="300317"/>
            <a:ext cx="8596668" cy="1320800"/>
          </a:xfrm>
        </p:spPr>
        <p:txBody>
          <a:bodyPr/>
          <a:lstStyle/>
          <a:p>
            <a:r>
              <a:rPr lang="ru-RU" dirty="0" smtClean="0"/>
              <a:t>Выставка рисунков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	 «Вместе репку тянем»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8" y="1784070"/>
            <a:ext cx="7335070" cy="48891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8" y="1784070"/>
            <a:ext cx="7335070" cy="48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11" y="150125"/>
            <a:ext cx="8596668" cy="1320800"/>
          </a:xfrm>
        </p:spPr>
        <p:txBody>
          <a:bodyPr/>
          <a:lstStyle/>
          <a:p>
            <a:r>
              <a:rPr lang="ru-RU" dirty="0" smtClean="0"/>
              <a:t>Спектакль «РЕПКА»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1" y="939035"/>
            <a:ext cx="7623472" cy="571760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0" y="971458"/>
            <a:ext cx="7580243" cy="5685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1" y="893589"/>
            <a:ext cx="7623472" cy="5717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1" y="91891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4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082" y="278296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Результаты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99" y="1418467"/>
            <a:ext cx="8596668" cy="3880773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проектной деятельности можно сделать вывод, что дети сопереживают персонажам художественных произведений.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взаимодействии ребёнка с педагогом и детьми. 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приносит радость совместная деятельность.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Расширились речь и кругозор.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передавать эмоции персонажей при инсценировке сказки «Репка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35" y="596349"/>
            <a:ext cx="8757167" cy="5445014"/>
          </a:xfrm>
        </p:spPr>
        <p:txBody>
          <a:bodyPr>
            <a:no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деятельность: </a:t>
            </a:r>
            <a:endParaRPr 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областей (социально-коммуникативное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физическое развитие, речевое развитие, художественно- эстетическое развитие).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Дети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младшей группы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325" y="1439691"/>
            <a:ext cx="9513587" cy="4205735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Театрально-игровая деятельность имеет большое значение для всестороннего воспитания детей: развивает художественный вкус, творческие и декламационные способности, формирует чувство коллективизма, развивает многие психические функции.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035" y="397566"/>
            <a:ext cx="9912626" cy="605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Цель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Развивать </a:t>
            </a:r>
            <a:r>
              <a:rPr lang="ru-RU" dirty="0"/>
              <a:t>интерес детей к театрализованной </a:t>
            </a:r>
            <a:r>
              <a:rPr lang="ru-RU" dirty="0" smtClean="0"/>
              <a:t>игре, </a:t>
            </a:r>
          </a:p>
          <a:p>
            <a:pPr marL="0" indent="0">
              <a:buNone/>
            </a:pPr>
            <a:r>
              <a:rPr lang="ru-RU" dirty="0" smtClean="0"/>
              <a:t>развитие </a:t>
            </a:r>
            <a:r>
              <a:rPr lang="ru-RU" dirty="0"/>
              <a:t>их творческих способностей.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/>
              <a:t>Задачи</a:t>
            </a:r>
            <a:r>
              <a:rPr lang="ru-RU" b="1" u="sng" dirty="0"/>
              <a:t>:</a:t>
            </a:r>
            <a:endParaRPr lang="ru-RU" u="sng" dirty="0"/>
          </a:p>
          <a:p>
            <a:pPr lvl="0"/>
            <a:r>
              <a:rPr lang="ru-RU" dirty="0"/>
              <a:t>Учить инсценировать сказку;</a:t>
            </a:r>
          </a:p>
          <a:p>
            <a:pPr lvl="0"/>
            <a:r>
              <a:rPr lang="ru-RU" dirty="0"/>
              <a:t>Развитие индивидуальных способностей детей (театральных, речевых), через драматизацию сказки «Репка».</a:t>
            </a:r>
          </a:p>
          <a:p>
            <a:pPr lvl="0"/>
            <a:r>
              <a:rPr lang="ru-RU" dirty="0"/>
              <a:t>Развитие разговорной речи детей, обогащение активного словаря;</a:t>
            </a:r>
          </a:p>
          <a:p>
            <a:pPr lvl="0"/>
            <a:r>
              <a:rPr lang="ru-RU" dirty="0"/>
              <a:t>Учить понимать эмоциональное состояние героев сказки.</a:t>
            </a:r>
          </a:p>
          <a:p>
            <a:pPr lvl="0"/>
            <a:r>
              <a:rPr lang="ru-RU" dirty="0"/>
              <a:t>Знакомить с книжной культурой, детской литературой; </a:t>
            </a:r>
          </a:p>
          <a:p>
            <a:pPr lvl="0"/>
            <a:r>
              <a:rPr lang="ru-RU" dirty="0"/>
              <a:t>Восприятие музыки, художественной литературы, фольклора; </a:t>
            </a:r>
          </a:p>
          <a:p>
            <a:pPr lvl="0"/>
            <a:r>
              <a:rPr lang="ru-RU" dirty="0"/>
              <a:t>Стимулирование сопереживания персонажам художественных произведений; </a:t>
            </a:r>
            <a:endParaRPr lang="ru-RU" b="1" dirty="0"/>
          </a:p>
          <a:p>
            <a:pPr lvl="0"/>
            <a:r>
              <a:rPr lang="ru-RU" dirty="0"/>
              <a:t>Реализация самостоятельной творческой деятельности детей (изобразительной, театрализованной).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2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4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4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4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4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Этапы реализации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010005" cy="441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пальчикового театра. 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«Репка».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плоскостного театра.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аудио сказки «Репка».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по созданию выставки «Репку мы рисуем».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8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543" y="278295"/>
            <a:ext cx="8705204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проблемной ситуации.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занятия лепка из пластилина «Репка».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занятия рисование «Репка».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«Репка».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«Овощи на грядке».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занятия обрывная аппликация «Репка выросла большая».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сказки «Репка» посредством пальчикового, настольного, плоскостного театра.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37" y="557076"/>
            <a:ext cx="8970249" cy="47437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выставки «Вместе репку тянем».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спектакля «Репка» родителям. 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83" y="1232453"/>
            <a:ext cx="8836680" cy="4532244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две недели.</a:t>
            </a:r>
          </a:p>
          <a:p>
            <a:pPr marL="0" indent="0">
              <a:buNone/>
            </a:pP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Маски-шапочки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героев: репка, дедка, бабка, внучка, Жучка, кошка и мышка. Музыкальная фонограмма детских песен по теме сказки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Декорации для игры, пальчиковый театр, плоскостной театр, атрибуты, характерные для каждого персонажа сказки «Репка», цветная бумага, пластилин, клей ПВА, запись аудио сказки «Репка».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9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2071" y="132522"/>
            <a:ext cx="2305878" cy="38431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428369"/>
              </p:ext>
            </p:extLst>
          </p:nvPr>
        </p:nvGraphicFramePr>
        <p:xfrm>
          <a:off x="530086" y="662610"/>
          <a:ext cx="7951305" cy="5470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368"/>
                <a:gridCol w="4514600"/>
                <a:gridCol w="2922337"/>
              </a:tblGrid>
              <a:tr h="244967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работы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522401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занятия лепка из пластилина «Репка».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436196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 «Овощи на грядке».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522401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занятия рисование «Репка».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579912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занятия обрывная аппликация «Репка выросла большая».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522401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 «Репка».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568368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Инсценировка сказки «Репка» посредством пальчикового, настольного, плоскостного театра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469683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презентации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окончанию проекта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522401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спектакля «Репка» родителям.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утренник, посвящённый 8 марта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522401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выставки «Вместе репку тянем».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окончанию проекта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  <a:tr h="518386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Фотоотчёт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окончанию проекта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2" marR="5604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5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449</Words>
  <Application>Microsoft Office PowerPoint</Application>
  <PresentationFormat>Широкоэкранный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проекта: </vt:lpstr>
      <vt:lpstr>Презентация PowerPoint</vt:lpstr>
      <vt:lpstr>Презентация PowerPoint</vt:lpstr>
      <vt:lpstr>Презентация PowerPoint</vt:lpstr>
      <vt:lpstr>План работы: </vt:lpstr>
      <vt:lpstr>«Репку» рисовали.</vt:lpstr>
      <vt:lpstr>В «Репку» мы играли.</vt:lpstr>
      <vt:lpstr>Выставка рисунков         «Вместе репку тянем»</vt:lpstr>
      <vt:lpstr>Спектакль «РЕПКА»</vt:lpstr>
      <vt:lpstr>Результаты проекта: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RePack by Diakov</cp:lastModifiedBy>
  <cp:revision>16</cp:revision>
  <dcterms:created xsi:type="dcterms:W3CDTF">2015-03-24T19:19:48Z</dcterms:created>
  <dcterms:modified xsi:type="dcterms:W3CDTF">2015-03-27T06:49:25Z</dcterms:modified>
</cp:coreProperties>
</file>