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642918"/>
            <a:ext cx="6815158" cy="178594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ДЕПАРТАМЕНТ ОБРАЗОВАНИЯ ГОРОДА МОСКВЫ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ЗАПАДНОЕ ОКРУЖНОЕ УПРАВЛЕНИЕ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ГОСУДАРСТВЕННОЕ БЮДЖЕТНОЕ ОБРАЗОВАТЕЛЬНОЕ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УЧРЕЖДЕНИЕ ГОРОДА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МОСКВЫ ГБОУ №1376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3000372"/>
            <a:ext cx="5329230" cy="85725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Ознакомление с окружающим миром.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Наблюдение за ветками , во второй младшей группе.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14678" y="5000636"/>
            <a:ext cx="535781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Провела воспитатель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младшей группы №11б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Фалева Светлана Евгеньевна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Москва 2015г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301038" cy="271463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Задачи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Заложить первые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ориентиры в мире природы растений. Прививать любовь и бережное отношение к природе.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928934"/>
            <a:ext cx="8001056" cy="307183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Цель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Доставить детям радость от общения с природой. Учить видеть красоту природы. Воспитывать чувство прекрасного. Развивать умение обследовать предлагаемые объекты, систематизировать вновь приобретенные знания и закрепить полученные ранее. Способствовать развитию умственной и речевой активности детей.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Поставим веточки в воду и будем наблюдать, что из этого получится?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MG_13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57297" y="2128927"/>
            <a:ext cx="5030025" cy="37725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Появились почки на ветках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MG_13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72352" y="2228186"/>
            <a:ext cx="4681083" cy="3510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Посмотрите, и эта веточка проснулась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MG_13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99078" y="2205624"/>
            <a:ext cx="4500594" cy="33754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Вода, тепло и свет помогли вырасти листочкам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MG_13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Посмотрите, посмотрите, на ветке распустились цветочки!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P10403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116</Words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ДЕПАРТАМЕНТ ОБРАЗОВАНИЯ ГОРОДА МОСКВЫ ЗАПАДНОЕ ОКРУЖНОЕ УПРАВЛЕНИЕ ГОСУДАРСТВЕННОЕ БЮДЖЕТНОЕ ОБРАЗОВАТЕЛЬНОЕ  УЧРЕЖДЕНИЕ ГОРОДА МОСКВЫ ГБОУ №1376 </vt:lpstr>
      <vt:lpstr>Задачи:  Заложить первые ориентиры в мире природы растений. Прививать любовь и бережное отношение к природе. </vt:lpstr>
      <vt:lpstr>Поставим веточки в воду и будем наблюдать, что из этого получится?</vt:lpstr>
      <vt:lpstr>Появились почки на ветках</vt:lpstr>
      <vt:lpstr>Посмотрите, и эта веточка проснулась</vt:lpstr>
      <vt:lpstr>Вода, тепло и свет помогли вырасти листочкам</vt:lpstr>
      <vt:lpstr>Посмотрите, посмотрите, на ветке распустились цветочки!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ГОРОДА МОСКВЫ ЗАПАДНОЕ ОКРУЖНОЕ УПРАВЛЕНИЕ ГОСУДАРСТВЕННОЕ БЮДЖЕТНОЕ ОБРАЗОВАТЕЛЬНОЕ  УЧРЕЖДЕНИЕ ГОРОДА МОСКВЫ ГБОУ №1376 </dc:title>
  <dc:creator>1</dc:creator>
  <cp:lastModifiedBy>1</cp:lastModifiedBy>
  <cp:revision>4</cp:revision>
  <dcterms:created xsi:type="dcterms:W3CDTF">2015-03-29T17:56:36Z</dcterms:created>
  <dcterms:modified xsi:type="dcterms:W3CDTF">2015-03-29T18:31:45Z</dcterms:modified>
</cp:coreProperties>
</file>