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0" r:id="rId3"/>
    <p:sldId id="261" r:id="rId4"/>
    <p:sldId id="267" r:id="rId5"/>
    <p:sldId id="268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13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GirlAndBo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0"/>
            <a:ext cx="5500726" cy="685800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8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0"/>
            <a:ext cx="550072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a183700c79cade010c715e0a6122846.jpg"/>
          <p:cNvPicPr>
            <a:picLocks noChangeAspect="1"/>
          </p:cNvPicPr>
          <p:nvPr/>
        </p:nvPicPr>
        <p:blipFill>
          <a:blip r:embed="rId2"/>
          <a:srcRect t="9375"/>
          <a:stretch>
            <a:fillRect/>
          </a:stretch>
        </p:blipFill>
        <p:spPr>
          <a:xfrm>
            <a:off x="357158" y="428604"/>
            <a:ext cx="8429684" cy="5929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anzara-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57166"/>
            <a:ext cx="8429684" cy="6143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61-1-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8215370" cy="6143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1658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8604"/>
            <a:ext cx="8286808" cy="6000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785794"/>
            <a:ext cx="8001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Добро </a:t>
            </a:r>
            <a:r>
              <a:rPr lang="ru-RU" sz="9600" b="1" dirty="0" smtClean="0">
                <a:solidFill>
                  <a:schemeClr val="accent4">
                    <a:lumMod val="75000"/>
                  </a:schemeClr>
                </a:solidFill>
              </a:rPr>
              <a:t>побеждает</a:t>
            </a:r>
            <a:r>
              <a:rPr lang="ru-RU" sz="9600" b="1" dirty="0" smtClean="0">
                <a:solidFill>
                  <a:srgbClr val="FF0000"/>
                </a:solidFill>
              </a:rPr>
              <a:t> </a:t>
            </a:r>
            <a:r>
              <a:rPr lang="ru-RU" sz="9600" b="1" dirty="0" smtClean="0"/>
              <a:t>зло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285860"/>
            <a:ext cx="8286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0070C0"/>
                </a:solidFill>
              </a:rPr>
              <a:t>Шахматная доска</a:t>
            </a:r>
            <a:endParaRPr lang="ru-RU" sz="96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4786322"/>
            <a:ext cx="6715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7030A0"/>
                </a:solidFill>
              </a:rPr>
              <a:t>шахматы</a:t>
            </a:r>
            <a:endParaRPr lang="ru-RU" sz="9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114</TotalTime>
  <Words>6</Words>
  <PresentationFormat>Экран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16</cp:revision>
  <dcterms:modified xsi:type="dcterms:W3CDTF">2015-03-23T17:58:27Z</dcterms:modified>
</cp:coreProperties>
</file>