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56" r:id="rId2"/>
    <p:sldId id="275" r:id="rId3"/>
    <p:sldId id="272" r:id="rId4"/>
    <p:sldId id="273" r:id="rId5"/>
    <p:sldId id="274" r:id="rId6"/>
    <p:sldId id="281" r:id="rId7"/>
    <p:sldId id="282" r:id="rId8"/>
    <p:sldId id="269" r:id="rId9"/>
    <p:sldId id="283" r:id="rId10"/>
    <p:sldId id="28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3" autoAdjust="0"/>
    <p:restoredTop sz="94688" autoAdjust="0"/>
  </p:normalViewPr>
  <p:slideViewPr>
    <p:cSldViewPr>
      <p:cViewPr>
        <p:scale>
          <a:sx n="78" d="100"/>
          <a:sy n="78" d="100"/>
        </p:scale>
        <p:origin x="12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03E29C-FFBA-408A-BB36-EEBA438EE68D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EFA4C-D859-41B6-A204-39FD458E8BE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03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23FBE-64C9-4450-98A7-70B870F01FB3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61CCB-72F7-4395-8904-46C10E34AC1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301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215763-66A5-4595-B392-04C3E6023EC4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58C5A-A685-48D2-AF60-DF5B4A6459D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92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F7D23D-70DB-4FAB-9865-39022EA72BF8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10C8F-C333-402F-8F40-E31B5A311DF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6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B20884-23E7-4FBA-86A9-8644266220DA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D299E9-6DD5-4C0D-9876-8E18BA240D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66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75E79E-41A4-4ECF-BBFB-A1940E115247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5C118-3C0E-43C2-958C-BBAB058585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01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9906E4-E934-4385-86B8-CBE3E0378878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49326-8CEC-43EB-ABFE-E40CA98569C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63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26B08-3096-455C-8F4D-C53A8E879E08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9AC23-3160-4DA6-9FF2-D58383A1787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89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1148C-F81F-4FD3-826F-EBFDFB393272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28A57-BB89-4F90-A1EC-A8448894C0E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89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79E53-F2D2-4A4C-A531-813A84E53BF7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D1A34-F679-4838-A24A-0AABB78594A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36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D7F86-5075-4D2E-9EB3-2C2365360B46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3B532-A1D3-43B1-B38F-DFDB57103E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12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E6A04D-AA17-401A-BE13-FD82F31D7E03}" type="datetimeFigureOut">
              <a:rPr lang="ru-RU" smtClean="0"/>
              <a:pPr>
                <a:defRPr/>
              </a:pPr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FF95CD-17B7-42E2-9825-A3633ADB730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2922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780073" y="1844824"/>
            <a:ext cx="73088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</a:rPr>
              <a:t>Рисуем грузовик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20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</a:t>
            </a:r>
            <a:br>
              <a:rPr lang="ru-RU" dirty="0" smtClean="0"/>
            </a:br>
            <a:r>
              <a:rPr lang="ru-RU" dirty="0" smtClean="0"/>
              <a:t>воспитатель МБДОУ №5 «Цветик-</a:t>
            </a:r>
            <a:r>
              <a:rPr lang="ru-RU" dirty="0" err="1" smtClean="0"/>
              <a:t>семицветик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Николаева Анжелика Юрьевна</a:t>
            </a:r>
            <a:br>
              <a:rPr lang="ru-RU" dirty="0" smtClean="0"/>
            </a:br>
            <a:r>
              <a:rPr lang="ru-RU" dirty="0" smtClean="0"/>
              <a:t>06.11.2013г.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61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pPr marL="1069975" algn="l"/>
            <a:r>
              <a:rPr lang="ru-RU" dirty="0"/>
              <a:t>Нет, напрасно мы решили</a:t>
            </a:r>
            <a:br>
              <a:rPr lang="ru-RU" dirty="0"/>
            </a:br>
            <a:r>
              <a:rPr lang="ru-RU" dirty="0"/>
              <a:t>Прокатить кота в машине:</a:t>
            </a:r>
            <a:br>
              <a:rPr lang="ru-RU" dirty="0"/>
            </a:br>
            <a:r>
              <a:rPr lang="ru-RU" dirty="0"/>
              <a:t>Кот кататься не привык -</a:t>
            </a:r>
            <a:br>
              <a:rPr lang="ru-RU" dirty="0"/>
            </a:br>
            <a:r>
              <a:rPr lang="ru-RU" dirty="0"/>
              <a:t>Опрокинул 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53797"/>
            <a:ext cx="3304203" cy="330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33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4928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Грузовик</a:t>
            </a:r>
            <a:r>
              <a:rPr lang="ru-RU" sz="6000" dirty="0" smtClean="0"/>
              <a:t> –</a:t>
            </a:r>
            <a:br>
              <a:rPr lang="ru-RU" sz="6000" dirty="0" smtClean="0"/>
            </a:br>
            <a:r>
              <a:rPr lang="ru-RU" sz="6000" dirty="0" smtClean="0"/>
              <a:t> это</a:t>
            </a:r>
            <a:r>
              <a:rPr lang="ru-RU" sz="6000" dirty="0"/>
              <a:t> </a:t>
            </a:r>
            <a:r>
              <a:rPr lang="ru-RU" sz="6000" dirty="0" smtClean="0"/>
              <a:t>наземный </a:t>
            </a:r>
            <a:br>
              <a:rPr lang="ru-RU" sz="6000" dirty="0" smtClean="0"/>
            </a:br>
            <a:r>
              <a:rPr lang="ru-RU" sz="6000" dirty="0" smtClean="0"/>
              <a:t>грузовой </a:t>
            </a:r>
            <a:br>
              <a:rPr lang="ru-RU" sz="6000" dirty="0" smtClean="0"/>
            </a:br>
            <a:r>
              <a:rPr lang="ru-RU" sz="6000" dirty="0" smtClean="0"/>
              <a:t>вид транспорта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6441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862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есть у грузовика?</a:t>
            </a:r>
            <a:br>
              <a:rPr lang="ru-RU" dirty="0" smtClean="0"/>
            </a:br>
            <a:r>
              <a:rPr lang="ru-RU" dirty="0" smtClean="0"/>
              <a:t>Кабина, кузов, окна, колёса, фары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303713" cy="4303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1527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81" y="105381"/>
            <a:ext cx="3672408" cy="36971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983374"/>
            <a:ext cx="3384376" cy="1941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 что похожа кабина?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832210" y="4437112"/>
            <a:ext cx="3988262" cy="1224136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п</a:t>
            </a:r>
            <a:r>
              <a:rPr lang="ru-RU" sz="3200" dirty="0" smtClean="0"/>
              <a:t>рямоугольник, </a:t>
            </a:r>
          </a:p>
          <a:p>
            <a:pPr algn="ctr"/>
            <a:r>
              <a:rPr lang="ru-RU" sz="3200" dirty="0" smtClean="0"/>
              <a:t>соединенный сверху </a:t>
            </a:r>
          </a:p>
          <a:p>
            <a:pPr algn="ctr"/>
            <a:r>
              <a:rPr lang="ru-RU" sz="3200" dirty="0" smtClean="0"/>
              <a:t>с квадратом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82390" y="1628800"/>
            <a:ext cx="1730929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836712"/>
            <a:ext cx="849631" cy="79208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1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L 0.00173 0.4935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-2.77778E-6 0.4881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2" grpId="0" animBg="1"/>
      <p:bldP spid="2" grpId="1" animBg="1"/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67" y="545628"/>
            <a:ext cx="3700463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1487792"/>
            <a:ext cx="3384376" cy="1941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 что похож кузов?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832210" y="3501008"/>
            <a:ext cx="3988262" cy="21602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прямоугольник</a:t>
            </a:r>
          </a:p>
          <a:p>
            <a:pPr algn="ctr"/>
            <a:r>
              <a:rPr lang="ru-RU" sz="3200" dirty="0" smtClean="0"/>
              <a:t>широкий </a:t>
            </a:r>
          </a:p>
          <a:p>
            <a:pPr algn="ctr"/>
            <a:r>
              <a:rPr lang="ru-RU" sz="3200" dirty="0" smtClean="0"/>
              <a:t>или узкий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3" y="1399654"/>
            <a:ext cx="2050188" cy="13812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9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10416 0.4576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2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67" y="545628"/>
            <a:ext cx="3700463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1487792"/>
            <a:ext cx="3384376" cy="1941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 что похоже колесо?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788024" y="4797152"/>
            <a:ext cx="3988262" cy="72008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круг</a:t>
            </a:r>
          </a:p>
        </p:txBody>
      </p:sp>
      <p:sp>
        <p:nvSpPr>
          <p:cNvPr id="2" name="Овал 1"/>
          <p:cNvSpPr/>
          <p:nvPr/>
        </p:nvSpPr>
        <p:spPr>
          <a:xfrm>
            <a:off x="1522512" y="2564904"/>
            <a:ext cx="673224" cy="691080"/>
          </a:xfrm>
          <a:prstGeom prst="ellips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02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L 0.02101 0.327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1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Прямоугольник 4110"/>
          <p:cNvSpPr/>
          <p:nvPr/>
        </p:nvSpPr>
        <p:spPr>
          <a:xfrm>
            <a:off x="1691680" y="2359048"/>
            <a:ext cx="5616624" cy="3312368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260648"/>
            <a:ext cx="8229600" cy="200223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Рисуем горизонтальные линии,</a:t>
            </a:r>
            <a:br>
              <a:rPr lang="ru-RU" sz="2000" dirty="0" smtClean="0"/>
            </a:br>
            <a:r>
              <a:rPr lang="ru-RU" sz="2000" dirty="0" smtClean="0"/>
              <a:t>впереди короткий прямоугольник, сзади – длинный,</a:t>
            </a:r>
            <a:br>
              <a:rPr lang="ru-RU" sz="2000" dirty="0" smtClean="0"/>
            </a:br>
            <a:r>
              <a:rPr lang="ru-RU" sz="2000" dirty="0" smtClean="0"/>
              <a:t> сверху – квадрат с наклонной линией , </a:t>
            </a:r>
            <a:br>
              <a:rPr lang="ru-RU" sz="2000" dirty="0" smtClean="0"/>
            </a:br>
            <a:r>
              <a:rPr lang="ru-RU" sz="2000" dirty="0" smtClean="0"/>
              <a:t>снизу – круги и дугу над кузовом (груз).</a:t>
            </a:r>
            <a:br>
              <a:rPr lang="ru-RU" sz="2000" dirty="0" smtClean="0"/>
            </a:br>
            <a:r>
              <a:rPr lang="ru-RU" sz="2000" dirty="0" smtClean="0"/>
              <a:t>Разукрашиваем. </a:t>
            </a:r>
            <a:endParaRPr lang="ru-RU" sz="2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11760" y="4653136"/>
            <a:ext cx="4248472" cy="0"/>
          </a:xfrm>
          <a:prstGeom prst="line">
            <a:avLst/>
          </a:prstGeom>
          <a:ln w="63500" cap="rnd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11760" y="3789040"/>
            <a:ext cx="4248472" cy="0"/>
          </a:xfrm>
          <a:prstGeom prst="line">
            <a:avLst/>
          </a:prstGeom>
          <a:ln w="635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411760" y="3789040"/>
            <a:ext cx="0" cy="8640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11960" y="3789040"/>
            <a:ext cx="0" cy="8640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660232" y="3789040"/>
            <a:ext cx="0" cy="8640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347864" y="2924944"/>
            <a:ext cx="0" cy="8640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0" name="Прямая соединительная линия 4099"/>
          <p:cNvCxnSpPr/>
          <p:nvPr/>
        </p:nvCxnSpPr>
        <p:spPr>
          <a:xfrm>
            <a:off x="3347864" y="2924944"/>
            <a:ext cx="86409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2" name="Прямая соединительная линия 4101"/>
          <p:cNvCxnSpPr/>
          <p:nvPr/>
        </p:nvCxnSpPr>
        <p:spPr>
          <a:xfrm>
            <a:off x="4211960" y="2924944"/>
            <a:ext cx="0" cy="864096"/>
          </a:xfrm>
          <a:prstGeom prst="line">
            <a:avLst/>
          </a:prstGeom>
          <a:ln w="635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4" name="Прямая соединительная линия 4103"/>
          <p:cNvCxnSpPr/>
          <p:nvPr/>
        </p:nvCxnSpPr>
        <p:spPr>
          <a:xfrm flipH="1">
            <a:off x="3059832" y="2924944"/>
            <a:ext cx="288032" cy="864096"/>
          </a:xfrm>
          <a:prstGeom prst="line">
            <a:avLst/>
          </a:prstGeom>
          <a:ln w="635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0" name="Овал 4109"/>
          <p:cNvSpPr/>
          <p:nvPr/>
        </p:nvSpPr>
        <p:spPr>
          <a:xfrm>
            <a:off x="5508104" y="4388532"/>
            <a:ext cx="9144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88532"/>
            <a:ext cx="969963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Дуга 2"/>
          <p:cNvSpPr/>
          <p:nvPr/>
        </p:nvSpPr>
        <p:spPr>
          <a:xfrm>
            <a:off x="4494726" y="3331702"/>
            <a:ext cx="1922512" cy="864096"/>
          </a:xfrm>
          <a:prstGeom prst="arc">
            <a:avLst>
              <a:gd name="adj1" fmla="val 10904479"/>
              <a:gd name="adj2" fmla="val 78936"/>
            </a:avLst>
          </a:prstGeom>
          <a:ln w="63500" cap="rnd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29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Поехали!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4180752" cy="391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8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48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Нет, напрасно мы решили Прокатить кота в машине: Кот кататься не привык - Опрокинул …</vt:lpstr>
      <vt:lpstr>Грузовик –  это наземный  грузовой  вид транспорта</vt:lpstr>
      <vt:lpstr>Что есть у грузовика? Кабина, кузов, окна, колёса, фары</vt:lpstr>
      <vt:lpstr>На что похожа кабина?</vt:lpstr>
      <vt:lpstr>На что похож кузов?</vt:lpstr>
      <vt:lpstr>На что похоже колесо?</vt:lpstr>
      <vt:lpstr>Рисуем горизонтальные линии, впереди короткий прямоугольник, сзади – длинный,  сверху – квадрат с наклонной линией ,  снизу – круги и дугу над кузовом (груз). Разукрашиваем. </vt:lpstr>
      <vt:lpstr>Поехали!</vt:lpstr>
      <vt:lpstr>Автор: воспитатель МБДОУ №5 «Цветик-семицветик» Николаева Анжелика Юрьевна 06.11.2013г.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Анжелика</cp:lastModifiedBy>
  <cp:revision>69</cp:revision>
  <dcterms:created xsi:type="dcterms:W3CDTF">2012-01-03T19:28:39Z</dcterms:created>
  <dcterms:modified xsi:type="dcterms:W3CDTF">2015-03-25T18:56:46Z</dcterms:modified>
</cp:coreProperties>
</file>