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ЕНА\картинки\на  рмо\1337665982_65867285_1288240915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424">
            <a:off x="266371" y="452246"/>
            <a:ext cx="5399813" cy="35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ЛЕНА\картинки\на  рмо\d3d3Lnl1Z2EucnUvbWVkaWEvb2xpbXAtc29jaGlfYiUyODQlMjkuanBnP19faWQ9MzA1NjE=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6178"/>
            <a:ext cx="3890121" cy="25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ЛЕНА\картинки\на  рмо\f_c2RlbGFub3VuYXMucnUvaS9jL3ovY3pBeE9TNXlZV1JwYTJGc0xuSjFMMmsyTXpjdk1USXdPUzlrT0M5bU5UQTRNV0U1TW1JeE5Ua3VhbkJuUDE5ZmFXUTlNakl5T1RBPS5qcGc=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3983484" cy="29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ЛЕНА\картинки\на  рмо\medals olym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4" y="260648"/>
            <a:ext cx="81915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2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ЛЕНА\картинки\на  рмо\150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7" y="620688"/>
            <a:ext cx="8281057" cy="58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3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\картинки\на  рмо\1118721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729708" cy="27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fedpress.ru/sites/fedpress/files/dsavel/news/467577845-693x5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D:\ЛЕНА\картинки\на  рмо\467577845-693x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3" y="757923"/>
            <a:ext cx="4056385" cy="30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ЛЕНА\картинки\на  рмо\1392003721_040-ellf.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48" y="836713"/>
            <a:ext cx="46278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2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ЛЕНА\картинки\на  рмо\fa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88640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ЕНА\картинки\на  рмо\image_big_12488879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850904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4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ЕНА\картинки\на  рмо\RTEmagicP_120727_Ringe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4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ЕНА\картинки\на  рмо\i (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574"/>
            <a:ext cx="207023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ЛЕНА\картинки\на  рмо\i (3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7574"/>
            <a:ext cx="164514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ЛЕНА\картинки\на  рмо\i (3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4501"/>
            <a:ext cx="2631793" cy="16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ЛЕНА\картинки\на  рмо\i (3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6561"/>
            <a:ext cx="2088232" cy="155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ЛЕНА\картинки\на  рмо\i (3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34" y="2177592"/>
            <a:ext cx="22940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ЛЕНА\картинки\на  рмо\i (4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78767"/>
            <a:ext cx="2674930" cy="17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ЛЕНА\картинки\на  рмо\i (4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2" y="4797152"/>
            <a:ext cx="2630059" cy="12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:\ЛЕНА\картинки\на  рмо\i (4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28" y="4581128"/>
            <a:ext cx="1939272" cy="14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D:\ЛЕНА\картинки\на  рмо\i (4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1" y="2178766"/>
            <a:ext cx="2621432" cy="17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ЛЕНА\картинки\на  рмо\i (44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91" y="4581128"/>
            <a:ext cx="2268252" cy="16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0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ЕНА\картинки\на  рмо\BgIqAnaCIAAlX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464496" cy="290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ЛЕНА\картинки\на  рмо\i (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65485"/>
            <a:ext cx="2607135" cy="16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ЛЕНА\картинки\на  рмо\i (4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1776966" cy="25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ЛЕНА\картинки\на  рмо\i (4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73893"/>
            <a:ext cx="3362534" cy="22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7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ЕНА\картинки\на  рмо\RIAN_02388079.HR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74487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ЛЕНА\картинки\на  рмо\960000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326762" cy="27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ЛЕНА\картинки\на  рмо\e3df3af5bdc27aeedab2925d125ea9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5067365" cy="33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0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ЕНА\картинки\на  рмо\upload-MDF98118-pic668-668x444-58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8" y="620688"/>
            <a:ext cx="856633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ЕНА\картинки\на  рмо\socio-olimpiniu-zaidyniu-medalis-51a72bfe9be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2" y="404664"/>
            <a:ext cx="8309962" cy="61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08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Reva</dc:creator>
  <cp:lastModifiedBy>Reva</cp:lastModifiedBy>
  <cp:revision>3</cp:revision>
  <dcterms:created xsi:type="dcterms:W3CDTF">2014-02-24T19:34:54Z</dcterms:created>
  <dcterms:modified xsi:type="dcterms:W3CDTF">2014-02-24T20:03:52Z</dcterms:modified>
</cp:coreProperties>
</file>