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95918-2D6E-4DC0-B3DE-36D9E65B328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A4EB6-9EA0-4380-9EC8-9AB02DD1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95918-2D6E-4DC0-B3DE-36D9E65B328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A4EB6-9EA0-4380-9EC8-9AB02DD1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95918-2D6E-4DC0-B3DE-36D9E65B328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A4EB6-9EA0-4380-9EC8-9AB02DD1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95918-2D6E-4DC0-B3DE-36D9E65B328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A4EB6-9EA0-4380-9EC8-9AB02DD1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95918-2D6E-4DC0-B3DE-36D9E65B328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A4EB6-9EA0-4380-9EC8-9AB02DD1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95918-2D6E-4DC0-B3DE-36D9E65B328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A4EB6-9EA0-4380-9EC8-9AB02DD1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95918-2D6E-4DC0-B3DE-36D9E65B328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A4EB6-9EA0-4380-9EC8-9AB02DD1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95918-2D6E-4DC0-B3DE-36D9E65B328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A4EB6-9EA0-4380-9EC8-9AB02DD1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95918-2D6E-4DC0-B3DE-36D9E65B328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A4EB6-9EA0-4380-9EC8-9AB02DD1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95918-2D6E-4DC0-B3DE-36D9E65B328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A4EB6-9EA0-4380-9EC8-9AB02DD1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695918-2D6E-4DC0-B3DE-36D9E65B328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A4EB6-9EA0-4380-9EC8-9AB02DD1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7" descr="0_75c96_b715e7d3_XL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 bwMode="auto">
          <a:xfrm>
            <a:off x="71438" y="714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9695918-2D6E-4DC0-B3DE-36D9E65B328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1CA4EB6-9EA0-4380-9EC8-9AB02DD17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548680"/>
            <a:ext cx="4317104" cy="403244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Georgia" pitchFamily="18" charset="0"/>
                <a:ea typeface="NSimSun" pitchFamily="49" charset="-122"/>
                <a:cs typeface="FrankRuehl" pitchFamily="34" charset="-79"/>
              </a:rPr>
              <a:t>Сказка о золотом петушке</a:t>
            </a:r>
            <a:br>
              <a:rPr lang="ru-RU" sz="6600" dirty="0" smtClean="0">
                <a:solidFill>
                  <a:srgbClr val="FF0000"/>
                </a:solidFill>
                <a:latin typeface="Georgia" pitchFamily="18" charset="0"/>
                <a:ea typeface="NSimSun" pitchFamily="49" charset="-122"/>
                <a:cs typeface="FrankRuehl" pitchFamily="34" charset="-79"/>
              </a:rPr>
            </a:b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  <a:ea typeface="NSimSun" pitchFamily="49" charset="-122"/>
                <a:cs typeface="FrankRuehl" pitchFamily="34" charset="-79"/>
              </a:rPr>
              <a:t>(презентация 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  <a:ea typeface="NSimSun" pitchFamily="49" charset="-122"/>
                <a:cs typeface="FrankRuehl" pitchFamily="34" charset="-79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  <a:ea typeface="NSimSun" pitchFamily="49" charset="-122"/>
                <a:cs typeface="FrankRuehl" pitchFamily="34" charset="-79"/>
              </a:rPr>
              <a:t>к занятию по художественно-эстетическому развитию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  <a:ea typeface="NSimSun" pitchFamily="49" charset="-122"/>
                <a:cs typeface="FrankRuehl" pitchFamily="34" charset="-79"/>
              </a:rPr>
              <a:t>)</a:t>
            </a:r>
            <a:endParaRPr lang="ru-RU" sz="2400" dirty="0">
              <a:solidFill>
                <a:srgbClr val="FFFF00"/>
              </a:solidFill>
              <a:latin typeface="Georgia" pitchFamily="18" charset="0"/>
              <a:ea typeface="NSimSun" pitchFamily="49" charset="-122"/>
              <a:cs typeface="FrankRuehl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7854696" cy="115212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Подготовила : старший воспитатель МКДОУ Бутурлиновский </a:t>
            </a:r>
            <a:r>
              <a:rPr lang="ru-RU" dirty="0" err="1" smtClean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/с №1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Черных Т.А.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4" name="Picture 2" descr="http://allmults.org/img/p_b/2/1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810000" cy="443865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k-zol-petushok-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6696744" cy="46085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15816" y="4797152"/>
            <a:ext cx="5472608" cy="1329011"/>
          </a:xfrm>
        </p:spPr>
        <p:txBody>
          <a:bodyPr/>
          <a:lstStyle/>
          <a:p>
            <a:pPr algn="ctr"/>
            <a:r>
              <a:rPr lang="ru-RU" sz="2400" dirty="0" smtClean="0"/>
              <a:t>Сына он теперь меньшого</a:t>
            </a:r>
            <a:br>
              <a:rPr lang="ru-RU" sz="2400" dirty="0" smtClean="0"/>
            </a:br>
            <a:r>
              <a:rPr lang="ru-RU" sz="2400" dirty="0" smtClean="0"/>
              <a:t>Шлет на выручку большого.</a:t>
            </a:r>
            <a:br>
              <a:rPr lang="ru-RU" sz="2400" dirty="0" smtClean="0"/>
            </a:br>
            <a:r>
              <a:rPr lang="ru-RU" sz="2400" dirty="0" smtClean="0"/>
              <a:t>Петушок опять утих.</a:t>
            </a:r>
          </a:p>
          <a:p>
            <a:pPr algn="ctr"/>
            <a:r>
              <a:rPr lang="ru-RU" sz="2400" dirty="0" smtClean="0"/>
              <a:t>Снова вести нет от них!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preview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961430" cy="45365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1435100"/>
            <a:ext cx="3672408" cy="4691063"/>
          </a:xfrm>
        </p:spPr>
        <p:txBody>
          <a:bodyPr/>
          <a:lstStyle/>
          <a:p>
            <a:r>
              <a:rPr lang="ru-RU" sz="2800" dirty="0" smtClean="0"/>
              <a:t>Снова восемь дней проходят;</a:t>
            </a:r>
            <a:br>
              <a:rPr lang="ru-RU" sz="2800" dirty="0" smtClean="0"/>
            </a:br>
            <a:r>
              <a:rPr lang="ru-RU" sz="2800" dirty="0" smtClean="0"/>
              <a:t>Люди в страхе дни проводят;</a:t>
            </a:r>
            <a:br>
              <a:rPr lang="ru-RU" sz="2800" dirty="0" smtClean="0"/>
            </a:br>
            <a:r>
              <a:rPr lang="ru-RU" sz="2800" dirty="0" smtClean="0"/>
              <a:t>Петушок кричит опять;</a:t>
            </a:r>
            <a:br>
              <a:rPr lang="ru-RU" sz="2800" dirty="0" smtClean="0"/>
            </a:br>
            <a:r>
              <a:rPr lang="ru-RU" sz="2800" dirty="0" smtClean="0"/>
              <a:t>Царь скликает третью рать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zp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5111750" cy="38622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548681"/>
            <a:ext cx="3240360" cy="2376264"/>
          </a:xfrm>
        </p:spPr>
        <p:txBody>
          <a:bodyPr/>
          <a:lstStyle/>
          <a:p>
            <a:r>
              <a:rPr lang="ru-RU" sz="2400" dirty="0" smtClean="0"/>
              <a:t>И ведет ее к востоку, -</a:t>
            </a:r>
            <a:br>
              <a:rPr lang="ru-RU" sz="2400" dirty="0" smtClean="0"/>
            </a:br>
            <a:r>
              <a:rPr lang="ru-RU" sz="2400" dirty="0" smtClean="0"/>
              <a:t>Сам не зная, быть ли проку.</a:t>
            </a:r>
            <a:endParaRPr lang="ru-RU" sz="2400" dirty="0"/>
          </a:p>
        </p:txBody>
      </p:sp>
      <p:pic>
        <p:nvPicPr>
          <p:cNvPr id="5122" name="Picture 2" descr="C:\Users\Premium\Desktop\ЗОЛОТОЙ ПЕТУШОК\sk-zol-petushok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516016" cy="3368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zp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188640"/>
            <a:ext cx="5527673" cy="4176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128" y="3645024"/>
            <a:ext cx="3240360" cy="2664295"/>
          </a:xfrm>
        </p:spPr>
        <p:txBody>
          <a:bodyPr/>
          <a:lstStyle/>
          <a:p>
            <a:r>
              <a:rPr lang="ru-RU" sz="2000" dirty="0" smtClean="0"/>
              <a:t>Войска идут день и ночь;</a:t>
            </a:r>
            <a:br>
              <a:rPr lang="ru-RU" sz="2000" dirty="0" smtClean="0"/>
            </a:br>
            <a:r>
              <a:rPr lang="ru-RU" sz="2000" dirty="0" smtClean="0"/>
              <a:t>Им становится не в мочь.</a:t>
            </a:r>
            <a:br>
              <a:rPr lang="ru-RU" sz="2000" dirty="0" smtClean="0"/>
            </a:br>
            <a:r>
              <a:rPr lang="ru-RU" sz="2000" dirty="0" smtClean="0"/>
              <a:t>Ни побоища, ни стана,</a:t>
            </a:r>
            <a:br>
              <a:rPr lang="ru-RU" sz="2000" dirty="0" smtClean="0"/>
            </a:br>
            <a:r>
              <a:rPr lang="ru-RU" sz="2000" dirty="0" smtClean="0"/>
              <a:t>Ни надгробного кургана</a:t>
            </a:r>
            <a:br>
              <a:rPr lang="ru-RU" sz="2000" dirty="0" smtClean="0"/>
            </a:br>
            <a:r>
              <a:rPr lang="ru-RU" sz="2000" dirty="0" smtClean="0"/>
              <a:t>Не встречает царь Дадон.</a:t>
            </a:r>
            <a:br>
              <a:rPr lang="ru-RU" sz="2000" dirty="0" smtClean="0"/>
            </a:br>
            <a:r>
              <a:rPr lang="ru-RU" sz="2000" dirty="0" smtClean="0"/>
              <a:t>"Что за чудо?" - мыслит он.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zp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111750" cy="38622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404664"/>
            <a:ext cx="3168352" cy="5721499"/>
          </a:xfrm>
        </p:spPr>
        <p:txBody>
          <a:bodyPr/>
          <a:lstStyle/>
          <a:p>
            <a:r>
              <a:rPr lang="ru-RU" sz="1800" dirty="0" smtClean="0"/>
              <a:t>Вот </a:t>
            </a:r>
            <a:r>
              <a:rPr lang="ru-RU" sz="1800" dirty="0" err="1" smtClean="0"/>
              <a:t>осьмой</a:t>
            </a:r>
            <a:r>
              <a:rPr lang="ru-RU" sz="1800" dirty="0" smtClean="0"/>
              <a:t> уж день проходит,</a:t>
            </a:r>
            <a:br>
              <a:rPr lang="ru-RU" sz="1800" dirty="0" smtClean="0"/>
            </a:br>
            <a:r>
              <a:rPr lang="ru-RU" sz="1800" dirty="0" smtClean="0"/>
              <a:t>Войско в горы царь приводит,</a:t>
            </a:r>
            <a:br>
              <a:rPr lang="ru-RU" sz="1800" dirty="0" smtClean="0"/>
            </a:br>
            <a:r>
              <a:rPr lang="ru-RU" sz="1800" dirty="0" smtClean="0"/>
              <a:t>И промеж высоких гор</a:t>
            </a:r>
            <a:br>
              <a:rPr lang="ru-RU" sz="1800" dirty="0" smtClean="0"/>
            </a:br>
            <a:r>
              <a:rPr lang="ru-RU" sz="1800" dirty="0" smtClean="0"/>
              <a:t>Видит шелковый шатёр.</a:t>
            </a:r>
            <a:br>
              <a:rPr lang="ru-RU" sz="1800" dirty="0" smtClean="0"/>
            </a:br>
            <a:r>
              <a:rPr lang="ru-RU" sz="1800" dirty="0" smtClean="0"/>
              <a:t>Всё в безмолвии чудесном</a:t>
            </a:r>
            <a:br>
              <a:rPr lang="ru-RU" sz="1800" dirty="0" smtClean="0"/>
            </a:br>
            <a:r>
              <a:rPr lang="ru-RU" sz="1800" dirty="0" smtClean="0"/>
              <a:t>Вкруг шатра; в </a:t>
            </a:r>
            <a:r>
              <a:rPr lang="ru-RU" sz="1800" dirty="0" err="1" smtClean="0"/>
              <a:t>ущельи</a:t>
            </a:r>
            <a:r>
              <a:rPr lang="ru-RU" sz="1800" dirty="0" smtClean="0"/>
              <a:t> тесном</a:t>
            </a:r>
            <a:br>
              <a:rPr lang="ru-RU" sz="1800" dirty="0" smtClean="0"/>
            </a:br>
            <a:r>
              <a:rPr lang="ru-RU" sz="1800" dirty="0" smtClean="0"/>
              <a:t>Рать побитая лежит.</a:t>
            </a:r>
            <a:endParaRPr lang="ru-RU" sz="1800" dirty="0"/>
          </a:p>
        </p:txBody>
      </p:sp>
      <p:pic>
        <p:nvPicPr>
          <p:cNvPr id="6146" name="Picture 2" descr="C:\Users\Premium\Desktop\ЗОЛОТОЙ ПЕТУШОК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84984"/>
            <a:ext cx="365616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zp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5111750" cy="38622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8104" y="332656"/>
            <a:ext cx="3456384" cy="5793507"/>
          </a:xfrm>
        </p:spPr>
        <p:txBody>
          <a:bodyPr/>
          <a:lstStyle/>
          <a:p>
            <a:r>
              <a:rPr lang="ru-RU" sz="1800" dirty="0" smtClean="0"/>
              <a:t>Царь Дадон к шатру спешит.......</a:t>
            </a:r>
            <a:br>
              <a:rPr lang="ru-RU" sz="1800" dirty="0" smtClean="0"/>
            </a:br>
            <a:r>
              <a:rPr lang="ru-RU" sz="1800" dirty="0" smtClean="0"/>
              <a:t>Что за страшная картина!</a:t>
            </a:r>
            <a:br>
              <a:rPr lang="ru-RU" sz="1800" dirty="0" smtClean="0"/>
            </a:br>
            <a:r>
              <a:rPr lang="ru-RU" sz="1800" dirty="0" smtClean="0"/>
              <a:t>Перед ним его два сына;</a:t>
            </a:r>
            <a:br>
              <a:rPr lang="ru-RU" sz="1800" dirty="0" smtClean="0"/>
            </a:br>
            <a:r>
              <a:rPr lang="ru-RU" sz="1800" dirty="0" smtClean="0"/>
              <a:t>Без шеломов и без лат</a:t>
            </a:r>
            <a:br>
              <a:rPr lang="ru-RU" sz="1800" dirty="0" smtClean="0"/>
            </a:br>
            <a:r>
              <a:rPr lang="ru-RU" sz="1800" dirty="0" smtClean="0"/>
              <a:t>Оба мертвые лежат,</a:t>
            </a:r>
            <a:br>
              <a:rPr lang="ru-RU" sz="1800" dirty="0" smtClean="0"/>
            </a:br>
            <a:r>
              <a:rPr lang="ru-RU" sz="1800" dirty="0" smtClean="0"/>
              <a:t>Меч вонзивши друг во друга.</a:t>
            </a:r>
            <a:br>
              <a:rPr lang="ru-RU" sz="1800" dirty="0" smtClean="0"/>
            </a:br>
            <a:r>
              <a:rPr lang="ru-RU" sz="1800" dirty="0" smtClean="0"/>
              <a:t>Бродят кони их средь луга,</a:t>
            </a:r>
            <a:br>
              <a:rPr lang="ru-RU" sz="1800" dirty="0" smtClean="0"/>
            </a:br>
            <a:r>
              <a:rPr lang="ru-RU" sz="1800" dirty="0" smtClean="0"/>
              <a:t>По притоптанной траве,</a:t>
            </a:r>
            <a:br>
              <a:rPr lang="ru-RU" sz="1800" dirty="0" smtClean="0"/>
            </a:br>
            <a:r>
              <a:rPr lang="ru-RU" sz="1800" dirty="0" smtClean="0"/>
              <a:t>По кровавой мураве......</a:t>
            </a:r>
            <a:br>
              <a:rPr lang="ru-RU" sz="1800" dirty="0" smtClean="0"/>
            </a:br>
            <a:r>
              <a:rPr lang="ru-RU" sz="1800" dirty="0" smtClean="0"/>
              <a:t>Царь завыл: "Ох дети, дети!</a:t>
            </a:r>
            <a:br>
              <a:rPr lang="ru-RU" sz="1800" dirty="0" smtClean="0"/>
            </a:br>
            <a:r>
              <a:rPr lang="ru-RU" sz="1800" dirty="0" smtClean="0"/>
              <a:t>Горе мне! попались в сети</a:t>
            </a:r>
            <a:br>
              <a:rPr lang="ru-RU" sz="1800" dirty="0" smtClean="0"/>
            </a:br>
            <a:r>
              <a:rPr lang="ru-RU" sz="1800" dirty="0" smtClean="0"/>
              <a:t>Оба наши сокола!</a:t>
            </a:r>
            <a:br>
              <a:rPr lang="ru-RU" sz="1800" dirty="0" smtClean="0"/>
            </a:br>
            <a:r>
              <a:rPr lang="ru-RU" sz="1800" dirty="0" smtClean="0"/>
              <a:t>Горе! смерть моя пришла".</a:t>
            </a:r>
            <a:br>
              <a:rPr lang="ru-RU" sz="1800" dirty="0" smtClean="0"/>
            </a:br>
            <a:r>
              <a:rPr lang="ru-RU" sz="1800" dirty="0" smtClean="0"/>
              <a:t>Все завыли за Дадоном,</a:t>
            </a:r>
            <a:br>
              <a:rPr lang="ru-RU" sz="1800" dirty="0" smtClean="0"/>
            </a:br>
            <a:r>
              <a:rPr lang="ru-RU" sz="1800" dirty="0" smtClean="0"/>
              <a:t>Застонала тяжким стоном</a:t>
            </a:r>
            <a:br>
              <a:rPr lang="ru-RU" sz="1800" dirty="0" smtClean="0"/>
            </a:br>
            <a:r>
              <a:rPr lang="ru-RU" sz="1800" dirty="0" smtClean="0"/>
              <a:t>Глубь долин, и сердце гор</a:t>
            </a:r>
            <a:br>
              <a:rPr lang="ru-RU" sz="1800" dirty="0" smtClean="0"/>
            </a:br>
            <a:r>
              <a:rPr lang="ru-RU" sz="1800" dirty="0" err="1" smtClean="0"/>
              <a:t>Потряслося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87693" cy="46085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2492896"/>
            <a:ext cx="3923928" cy="3633267"/>
          </a:xfrm>
        </p:spPr>
        <p:txBody>
          <a:bodyPr/>
          <a:lstStyle/>
          <a:p>
            <a:r>
              <a:rPr lang="ru-RU" sz="2400" dirty="0" smtClean="0"/>
              <a:t> Вдруг шатёр</a:t>
            </a:r>
            <a:br>
              <a:rPr lang="ru-RU" sz="2400" dirty="0" smtClean="0"/>
            </a:br>
            <a:r>
              <a:rPr lang="ru-RU" sz="2400" dirty="0" smtClean="0"/>
              <a:t>Распахнулся... и девица,</a:t>
            </a:r>
            <a:br>
              <a:rPr lang="ru-RU" sz="2400" dirty="0" smtClean="0"/>
            </a:br>
            <a:r>
              <a:rPr lang="ru-RU" sz="2400" dirty="0" smtClean="0"/>
              <a:t>Шамаханская царица,</a:t>
            </a:r>
            <a:br>
              <a:rPr lang="ru-RU" sz="2400" dirty="0" smtClean="0"/>
            </a:br>
            <a:r>
              <a:rPr lang="ru-RU" sz="2400" dirty="0" smtClean="0"/>
              <a:t>Вся сияя как заря,</a:t>
            </a:r>
            <a:br>
              <a:rPr lang="ru-RU" sz="2400" dirty="0" smtClean="0"/>
            </a:br>
            <a:r>
              <a:rPr lang="ru-RU" sz="2400" dirty="0" smtClean="0"/>
              <a:t>Тихо встретила царя.</a:t>
            </a:r>
            <a:br>
              <a:rPr lang="ru-RU" sz="2400" dirty="0" smtClean="0"/>
            </a:br>
            <a:r>
              <a:rPr lang="ru-RU" sz="2400" dirty="0" smtClean="0"/>
              <a:t>Как пред солнцем птица ночи,</a:t>
            </a:r>
            <a:br>
              <a:rPr lang="ru-RU" sz="2400" dirty="0" smtClean="0"/>
            </a:br>
            <a:r>
              <a:rPr lang="ru-RU" sz="2400" dirty="0" smtClean="0"/>
              <a:t>Царь умолк, ей глядя в очи,</a:t>
            </a:r>
            <a:br>
              <a:rPr lang="ru-RU" sz="2400" dirty="0" smtClean="0"/>
            </a:br>
            <a:r>
              <a:rPr lang="ru-RU" sz="2400" dirty="0" smtClean="0"/>
              <a:t>И забыл он перед ней</a:t>
            </a:r>
            <a:br>
              <a:rPr lang="ru-RU" sz="2400" dirty="0" smtClean="0"/>
            </a:br>
            <a:r>
              <a:rPr lang="ru-RU" sz="2400" dirty="0" smtClean="0"/>
              <a:t>Смерть обоих сыновей.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152" y="260649"/>
            <a:ext cx="3034680" cy="4248472"/>
          </a:xfrm>
        </p:spPr>
        <p:txBody>
          <a:bodyPr/>
          <a:lstStyle/>
          <a:p>
            <a:r>
              <a:rPr lang="ru-RU" sz="2000" dirty="0" smtClean="0"/>
              <a:t>И она перед Дадоном</a:t>
            </a:r>
            <a:br>
              <a:rPr lang="ru-RU" sz="2000" dirty="0" smtClean="0"/>
            </a:br>
            <a:r>
              <a:rPr lang="ru-RU" sz="2000" dirty="0" smtClean="0"/>
              <a:t>Улыбнулась - и с поклоном</a:t>
            </a:r>
            <a:br>
              <a:rPr lang="ru-RU" sz="2000" dirty="0" smtClean="0"/>
            </a:br>
            <a:r>
              <a:rPr lang="ru-RU" sz="2000" dirty="0" smtClean="0"/>
              <a:t>Его за руку взяла</a:t>
            </a:r>
            <a:br>
              <a:rPr lang="ru-RU" sz="2000" dirty="0" smtClean="0"/>
            </a:br>
            <a:r>
              <a:rPr lang="ru-RU" sz="2000" dirty="0" smtClean="0"/>
              <a:t>И в шатер свой увела.</a:t>
            </a:r>
            <a:br>
              <a:rPr lang="ru-RU" sz="2000" dirty="0" smtClean="0"/>
            </a:br>
            <a:r>
              <a:rPr lang="ru-RU" sz="2000" dirty="0" smtClean="0"/>
              <a:t>Там за стол его сажала,</a:t>
            </a:r>
            <a:br>
              <a:rPr lang="ru-RU" sz="2000" dirty="0" smtClean="0"/>
            </a:br>
            <a:r>
              <a:rPr lang="ru-RU" sz="2000" dirty="0" smtClean="0"/>
              <a:t>Всяким яством угощала;</a:t>
            </a:r>
            <a:br>
              <a:rPr lang="ru-RU" sz="2000" dirty="0" smtClean="0"/>
            </a:br>
            <a:r>
              <a:rPr lang="ru-RU" sz="2000" dirty="0" smtClean="0"/>
              <a:t>Уложила отдыхать</a:t>
            </a:r>
            <a:br>
              <a:rPr lang="ru-RU" sz="2000" dirty="0" smtClean="0"/>
            </a:br>
            <a:r>
              <a:rPr lang="ru-RU" sz="2000" dirty="0" smtClean="0"/>
              <a:t>На парчевую кровать.</a:t>
            </a:r>
            <a:br>
              <a:rPr lang="ru-RU" sz="2000" dirty="0" smtClean="0"/>
            </a:br>
            <a:r>
              <a:rPr lang="ru-RU" sz="2000" dirty="0" smtClean="0"/>
              <a:t>И потом, неделю ровно, -</a:t>
            </a:r>
            <a:br>
              <a:rPr lang="ru-RU" sz="2000" dirty="0" smtClean="0"/>
            </a:br>
            <a:r>
              <a:rPr lang="ru-RU" sz="2000" dirty="0" err="1" smtClean="0"/>
              <a:t>Покорясь</a:t>
            </a:r>
            <a:r>
              <a:rPr lang="ru-RU" sz="2000" dirty="0" smtClean="0"/>
              <a:t> ей безусловно, -</a:t>
            </a:r>
            <a:br>
              <a:rPr lang="ru-RU" sz="2000" dirty="0" smtClean="0"/>
            </a:br>
            <a:r>
              <a:rPr lang="ru-RU" sz="2000" dirty="0" smtClean="0"/>
              <a:t>Околдован, восхищён,</a:t>
            </a:r>
            <a:br>
              <a:rPr lang="ru-RU" sz="2000" dirty="0" smtClean="0"/>
            </a:br>
            <a:r>
              <a:rPr lang="ru-RU" sz="2000" dirty="0" smtClean="0"/>
              <a:t>Пировал у ней Дадон.</a:t>
            </a:r>
            <a:endParaRPr lang="ru-RU" sz="2000" dirty="0"/>
          </a:p>
        </p:txBody>
      </p:sp>
      <p:pic>
        <p:nvPicPr>
          <p:cNvPr id="8194" name="Picture 2" descr="C:\Users\Premium\Desktop\ЗОЛОТОЙ ПЕТУШОК\20120928-144304-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5676837" cy="4248472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300" y="4005064"/>
            <a:ext cx="3454236" cy="257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zp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111750" cy="38622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332657"/>
            <a:ext cx="3528392" cy="3600400"/>
          </a:xfrm>
        </p:spPr>
        <p:txBody>
          <a:bodyPr/>
          <a:lstStyle/>
          <a:p>
            <a:r>
              <a:rPr lang="ru-RU" sz="1800" dirty="0" smtClean="0"/>
              <a:t>Наконец и в путь обратный</a:t>
            </a:r>
            <a:br>
              <a:rPr lang="ru-RU" sz="1800" dirty="0" smtClean="0"/>
            </a:br>
            <a:r>
              <a:rPr lang="ru-RU" sz="1800" dirty="0" smtClean="0"/>
              <a:t>Со своею силой ратной</a:t>
            </a:r>
            <a:br>
              <a:rPr lang="ru-RU" sz="1800" dirty="0" smtClean="0"/>
            </a:br>
            <a:r>
              <a:rPr lang="ru-RU" sz="1800" dirty="0" smtClean="0"/>
              <a:t>И с девицей молодой</a:t>
            </a:r>
            <a:br>
              <a:rPr lang="ru-RU" sz="1800" dirty="0" smtClean="0"/>
            </a:br>
            <a:r>
              <a:rPr lang="ru-RU" sz="1800" dirty="0" smtClean="0"/>
              <a:t>Царь отправился домой.</a:t>
            </a:r>
            <a:br>
              <a:rPr lang="ru-RU" sz="1800" dirty="0" smtClean="0"/>
            </a:br>
            <a:r>
              <a:rPr lang="ru-RU" sz="1800" dirty="0" smtClean="0"/>
              <a:t>Перед ним молва бежала,</a:t>
            </a:r>
            <a:br>
              <a:rPr lang="ru-RU" sz="1800" dirty="0" smtClean="0"/>
            </a:br>
            <a:r>
              <a:rPr lang="ru-RU" sz="1800" dirty="0" smtClean="0"/>
              <a:t>Быль и небыль разглашала.</a:t>
            </a:r>
            <a:br>
              <a:rPr lang="ru-RU" sz="1800" dirty="0" smtClean="0"/>
            </a:br>
            <a:r>
              <a:rPr lang="ru-RU" sz="1800" dirty="0" smtClean="0"/>
              <a:t>Под столицей, близ ворот</a:t>
            </a:r>
            <a:br>
              <a:rPr lang="ru-RU" sz="1800" dirty="0" smtClean="0"/>
            </a:br>
            <a:r>
              <a:rPr lang="ru-RU" sz="1800" dirty="0" smtClean="0"/>
              <a:t>С шумом встретил их народ, -</a:t>
            </a:r>
            <a:br>
              <a:rPr lang="ru-RU" sz="1800" dirty="0" smtClean="0"/>
            </a:br>
            <a:r>
              <a:rPr lang="ru-RU" sz="1800" dirty="0" smtClean="0"/>
              <a:t>Все бегут за колесницей,</a:t>
            </a:r>
            <a:br>
              <a:rPr lang="ru-RU" sz="1800" dirty="0" smtClean="0"/>
            </a:br>
            <a:r>
              <a:rPr lang="ru-RU" sz="1800" dirty="0" smtClean="0"/>
              <a:t>За Дадоном и царицей;</a:t>
            </a:r>
            <a:br>
              <a:rPr lang="ru-RU" sz="1800" dirty="0" smtClean="0"/>
            </a:br>
            <a:r>
              <a:rPr lang="ru-RU" sz="1800" dirty="0" smtClean="0"/>
              <a:t>Всех приветствует Дадон.....</a:t>
            </a:r>
            <a:endParaRPr lang="ru-RU" sz="1800" dirty="0"/>
          </a:p>
        </p:txBody>
      </p:sp>
      <p:pic>
        <p:nvPicPr>
          <p:cNvPr id="9218" name="Picture 2" descr="C:\Users\Premium\Desktop\ЗОЛОТОЙ ПЕТУШОК\zp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78649"/>
            <a:ext cx="3689648" cy="2787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4509120"/>
            <a:ext cx="7272808" cy="1617043"/>
          </a:xfrm>
        </p:spPr>
        <p:txBody>
          <a:bodyPr/>
          <a:lstStyle/>
          <a:p>
            <a:pPr algn="r"/>
            <a:r>
              <a:rPr lang="ru-RU" sz="2400" dirty="0" smtClean="0"/>
              <a:t>Вдруг в толпе увидел он,</a:t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 err="1" smtClean="0"/>
              <a:t>сарачинской</a:t>
            </a:r>
            <a:r>
              <a:rPr lang="ru-RU" sz="2400" dirty="0" smtClean="0"/>
              <a:t> шапке белой,</a:t>
            </a:r>
            <a:br>
              <a:rPr lang="ru-RU" sz="2400" dirty="0" smtClean="0"/>
            </a:br>
            <a:r>
              <a:rPr lang="ru-RU" sz="2400" dirty="0" smtClean="0"/>
              <a:t>Весь как лебедь поседелый,</a:t>
            </a:r>
            <a:br>
              <a:rPr lang="ru-RU" sz="2400" dirty="0" smtClean="0"/>
            </a:br>
            <a:r>
              <a:rPr lang="ru-RU" sz="2400" dirty="0" smtClean="0"/>
              <a:t>Старый друг его, скопец.</a:t>
            </a:r>
            <a:endParaRPr lang="ru-RU" sz="2400" dirty="0"/>
          </a:p>
        </p:txBody>
      </p:sp>
      <p:pic>
        <p:nvPicPr>
          <p:cNvPr id="10242" name="Picture 2" descr="C:\Users\Premium\Desktop\ЗОЛОТОЙ ПЕТУШОК\zp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43236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k-zol-petushok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60648"/>
            <a:ext cx="5338936" cy="56886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764704"/>
            <a:ext cx="3286001" cy="5361459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Негде в тридевятом царстве,               В тридесятом государстве,                           Жил-был славный царь Дадон.              С </a:t>
            </a:r>
            <a:r>
              <a:rPr lang="ru-RU" sz="1800" dirty="0" err="1" smtClean="0">
                <a:solidFill>
                  <a:srgbClr val="002060"/>
                </a:solidFill>
              </a:rPr>
              <a:t>молоду</a:t>
            </a:r>
            <a:r>
              <a:rPr lang="ru-RU" sz="1800" dirty="0" smtClean="0">
                <a:solidFill>
                  <a:srgbClr val="002060"/>
                </a:solidFill>
              </a:rPr>
              <a:t> был грозен он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И соседям то и дело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Наносил обиды смело,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Но под старость захотел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Отдохнуть от ратных дел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И покой себе устроить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Тут соседи беспокоить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Стали старого царя,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Страшный вред ему творя.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Чтоб концы своих владений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Охранять от нападений,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Должен был он содержать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Многочисленную рать.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21184" cy="38164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1435100"/>
            <a:ext cx="3024336" cy="469106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"А, здорово, мой отец, -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Молвил царь ему, - что скажешь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err="1" smtClean="0">
                <a:solidFill>
                  <a:srgbClr val="002060"/>
                </a:solidFill>
              </a:rPr>
              <a:t>Подь</a:t>
            </a:r>
            <a:r>
              <a:rPr lang="ru-RU" sz="2000" dirty="0" smtClean="0">
                <a:solidFill>
                  <a:srgbClr val="002060"/>
                </a:solidFill>
              </a:rPr>
              <a:t> поближе! Что прикажешь?"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"Царь! - ответствует мудрец, -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Разочтемся наконец.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Помнишь? за мою услугу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Обещался мне, как другу,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Волю первую мою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Ты исполнить как свою.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Подари ж ты мне девицу,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err="1" smtClean="0">
                <a:solidFill>
                  <a:srgbClr val="002060"/>
                </a:solidFill>
              </a:rPr>
              <a:t>Шамаханскую</a:t>
            </a:r>
            <a:r>
              <a:rPr lang="ru-RU" sz="2000" dirty="0" smtClean="0">
                <a:solidFill>
                  <a:srgbClr val="002060"/>
                </a:solidFill>
              </a:rPr>
              <a:t> царицу."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188641"/>
            <a:ext cx="3240360" cy="3888432"/>
          </a:xfrm>
        </p:spPr>
        <p:txBody>
          <a:bodyPr/>
          <a:lstStyle/>
          <a:p>
            <a:r>
              <a:rPr lang="ru-RU" sz="1800" dirty="0" smtClean="0"/>
              <a:t>Крайне царь был изумлён.</a:t>
            </a:r>
            <a:br>
              <a:rPr lang="ru-RU" sz="1800" dirty="0" smtClean="0"/>
            </a:br>
            <a:r>
              <a:rPr lang="ru-RU" sz="1800" dirty="0" smtClean="0"/>
              <a:t>"Что ты? - старцу молвил он: -</a:t>
            </a:r>
            <a:br>
              <a:rPr lang="ru-RU" sz="1800" dirty="0" smtClean="0"/>
            </a:br>
            <a:r>
              <a:rPr lang="ru-RU" sz="1800" dirty="0" smtClean="0"/>
              <a:t>Или бес в тебя ввернулся?</a:t>
            </a:r>
            <a:br>
              <a:rPr lang="ru-RU" sz="1800" dirty="0" smtClean="0"/>
            </a:br>
            <a:r>
              <a:rPr lang="ru-RU" sz="1800" dirty="0" smtClean="0"/>
              <a:t>Или ты с ума рехнулся?</a:t>
            </a:r>
            <a:br>
              <a:rPr lang="ru-RU" sz="1800" dirty="0" smtClean="0"/>
            </a:br>
            <a:r>
              <a:rPr lang="ru-RU" sz="1800" dirty="0" smtClean="0"/>
              <a:t>Что ты в голову забрал?</a:t>
            </a:r>
            <a:br>
              <a:rPr lang="ru-RU" sz="1800" dirty="0" smtClean="0"/>
            </a:br>
            <a:r>
              <a:rPr lang="ru-RU" sz="1800" dirty="0" smtClean="0"/>
              <a:t>Я конечно обещал,</a:t>
            </a:r>
            <a:br>
              <a:rPr lang="ru-RU" sz="1800" dirty="0" smtClean="0"/>
            </a:br>
            <a:r>
              <a:rPr lang="ru-RU" sz="1800" dirty="0" smtClean="0"/>
              <a:t>Но всему же есть граница!</a:t>
            </a:r>
            <a:br>
              <a:rPr lang="ru-RU" sz="1800" dirty="0" smtClean="0"/>
            </a:br>
            <a:r>
              <a:rPr lang="ru-RU" sz="1800" dirty="0" smtClean="0"/>
              <a:t>И зачем тебе девица?</a:t>
            </a:r>
            <a:br>
              <a:rPr lang="ru-RU" sz="1800" dirty="0" smtClean="0"/>
            </a:br>
            <a:r>
              <a:rPr lang="ru-RU" sz="1800" dirty="0" smtClean="0"/>
              <a:t>Полно, знаешь ли кто я?</a:t>
            </a:r>
            <a:br>
              <a:rPr lang="ru-RU" sz="1800" dirty="0" smtClean="0"/>
            </a:br>
            <a:r>
              <a:rPr lang="ru-RU" sz="1800" dirty="0" smtClean="0"/>
              <a:t>Попроси ты от меня</a:t>
            </a:r>
            <a:br>
              <a:rPr lang="ru-RU" sz="1800" dirty="0" smtClean="0"/>
            </a:br>
            <a:r>
              <a:rPr lang="ru-RU" sz="1800" dirty="0" smtClean="0"/>
              <a:t>Хоть казну, хоть чин боярской,</a:t>
            </a:r>
            <a:br>
              <a:rPr lang="ru-RU" sz="1800" dirty="0" smtClean="0"/>
            </a:br>
            <a:r>
              <a:rPr lang="ru-RU" sz="1800" dirty="0" smtClean="0"/>
              <a:t>Хоть коня с конюшни царской,</a:t>
            </a:r>
            <a:br>
              <a:rPr lang="ru-RU" sz="1800" dirty="0" smtClean="0"/>
            </a:br>
            <a:r>
              <a:rPr lang="ru-RU" sz="1800" dirty="0" smtClean="0"/>
              <a:t>Хоть </a:t>
            </a:r>
            <a:r>
              <a:rPr lang="ru-RU" sz="1800" dirty="0" err="1" smtClean="0"/>
              <a:t>пол-царства</a:t>
            </a:r>
            <a:r>
              <a:rPr lang="ru-RU" sz="1800" dirty="0" smtClean="0"/>
              <a:t> моего!"</a:t>
            </a:r>
            <a:endParaRPr lang="ru-RU" sz="1800" dirty="0"/>
          </a:p>
        </p:txBody>
      </p:sp>
      <p:pic>
        <p:nvPicPr>
          <p:cNvPr id="7" name="Содержимое 6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121184" cy="3816424"/>
          </a:xfrm>
        </p:spPr>
      </p:pic>
      <p:pic>
        <p:nvPicPr>
          <p:cNvPr id="11266" name="Picture 2" descr="C:\Users\Premium\Desktop\ЗОЛОТОЙ ПЕТУШОК\imgpreview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7738" y="4005064"/>
            <a:ext cx="3502734" cy="2649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zp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622978" cy="42484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8144" y="1435100"/>
            <a:ext cx="3275856" cy="4691063"/>
          </a:xfrm>
        </p:spPr>
        <p:txBody>
          <a:bodyPr/>
          <a:lstStyle/>
          <a:p>
            <a:r>
              <a:rPr lang="ru-RU" sz="1800" dirty="0" smtClean="0"/>
              <a:t>- "Не хочу я ничего!</a:t>
            </a:r>
            <a:br>
              <a:rPr lang="ru-RU" sz="1800" dirty="0" smtClean="0"/>
            </a:br>
            <a:r>
              <a:rPr lang="ru-RU" sz="1800" dirty="0" smtClean="0"/>
              <a:t>Подари ты мне девицу,</a:t>
            </a:r>
            <a:br>
              <a:rPr lang="ru-RU" sz="1800" dirty="0" smtClean="0"/>
            </a:br>
            <a:r>
              <a:rPr lang="ru-RU" sz="1800" dirty="0" err="1" smtClean="0"/>
              <a:t>Шамаханскую</a:t>
            </a:r>
            <a:r>
              <a:rPr lang="ru-RU" sz="1800" dirty="0" smtClean="0"/>
              <a:t> царицу." -</a:t>
            </a:r>
            <a:br>
              <a:rPr lang="ru-RU" sz="1800" dirty="0" smtClean="0"/>
            </a:br>
            <a:r>
              <a:rPr lang="ru-RU" sz="1800" dirty="0" smtClean="0"/>
              <a:t>Говорит мудрец в ответ. -</a:t>
            </a:r>
            <a:br>
              <a:rPr lang="ru-RU" sz="1800" dirty="0" smtClean="0"/>
            </a:br>
            <a:r>
              <a:rPr lang="ru-RU" sz="1800" dirty="0" smtClean="0"/>
              <a:t>Плюнул царь: "Так лих же: нет!</a:t>
            </a:r>
            <a:br>
              <a:rPr lang="ru-RU" sz="1800" dirty="0" smtClean="0"/>
            </a:br>
            <a:r>
              <a:rPr lang="ru-RU" sz="1800" dirty="0" smtClean="0"/>
              <a:t>Ничего ты не получишь.</a:t>
            </a:r>
            <a:br>
              <a:rPr lang="ru-RU" sz="1800" dirty="0" smtClean="0"/>
            </a:br>
            <a:r>
              <a:rPr lang="ru-RU" sz="1800" dirty="0" smtClean="0"/>
              <a:t>Сам себя ты, грешник, мучишь;</a:t>
            </a:r>
            <a:br>
              <a:rPr lang="ru-RU" sz="1800" dirty="0" smtClean="0"/>
            </a:br>
            <a:r>
              <a:rPr lang="ru-RU" sz="1800" dirty="0" smtClean="0"/>
              <a:t>Убирайся, цел пока!</a:t>
            </a:r>
            <a:br>
              <a:rPr lang="ru-RU" sz="1800" dirty="0" smtClean="0"/>
            </a:br>
            <a:r>
              <a:rPr lang="ru-RU" sz="1800" dirty="0" smtClean="0"/>
              <a:t>Оттащите старика!"</a:t>
            </a:r>
            <a:br>
              <a:rPr lang="ru-RU" sz="1800" dirty="0" smtClean="0"/>
            </a:br>
            <a:r>
              <a:rPr lang="ru-RU" sz="1800" dirty="0" smtClean="0"/>
              <a:t>Старичок хотел заспорить,</a:t>
            </a:r>
            <a:br>
              <a:rPr lang="ru-RU" sz="1800" dirty="0" smtClean="0"/>
            </a:br>
            <a:r>
              <a:rPr lang="ru-RU" sz="1800" dirty="0" smtClean="0"/>
              <a:t>Но с иным накладно вздорить;</a:t>
            </a:r>
            <a:br>
              <a:rPr lang="ru-RU" sz="1800" dirty="0" smtClean="0"/>
            </a:br>
            <a:r>
              <a:rPr lang="ru-RU" sz="1800" dirty="0" smtClean="0"/>
              <a:t>Царь хватил его жезлом</a:t>
            </a:r>
            <a:br>
              <a:rPr lang="ru-RU" sz="1800" dirty="0" smtClean="0"/>
            </a:br>
            <a:r>
              <a:rPr lang="ru-RU" sz="1800" dirty="0" smtClean="0"/>
              <a:t>По лбу; тот упал ничком,</a:t>
            </a:r>
            <a:br>
              <a:rPr lang="ru-RU" sz="1800" dirty="0" smtClean="0"/>
            </a:br>
            <a:r>
              <a:rPr lang="ru-RU" sz="1800" dirty="0" smtClean="0"/>
              <a:t>Да и дух вон. - Вся столица</a:t>
            </a:r>
            <a:br>
              <a:rPr lang="ru-RU" sz="1800" dirty="0" smtClean="0"/>
            </a:br>
            <a:r>
              <a:rPr lang="ru-RU" sz="1800" dirty="0" smtClean="0"/>
              <a:t>Содрогнулась;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zp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420888"/>
            <a:ext cx="5111750" cy="38622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7744" y="1"/>
            <a:ext cx="4608512" cy="2204864"/>
          </a:xfrm>
        </p:spPr>
        <p:txBody>
          <a:bodyPr/>
          <a:lstStyle/>
          <a:p>
            <a:pPr algn="ctr"/>
            <a:r>
              <a:rPr lang="ru-RU" sz="2400" dirty="0" smtClean="0"/>
              <a:t>А девица -</a:t>
            </a:r>
            <a:br>
              <a:rPr lang="ru-RU" sz="2400" dirty="0" smtClean="0"/>
            </a:br>
            <a:r>
              <a:rPr lang="ru-RU" sz="2400" dirty="0" smtClean="0"/>
              <a:t>Хи-хи-хи! да ха-ха-ха!</a:t>
            </a:r>
            <a:br>
              <a:rPr lang="ru-RU" sz="2400" dirty="0" smtClean="0"/>
            </a:br>
            <a:r>
              <a:rPr lang="ru-RU" sz="2400" dirty="0" smtClean="0"/>
              <a:t>Не боится знать греха.</a:t>
            </a:r>
            <a:br>
              <a:rPr lang="ru-RU" sz="2400" dirty="0" smtClean="0"/>
            </a:br>
            <a:r>
              <a:rPr lang="ru-RU" sz="2400" dirty="0" smtClean="0"/>
              <a:t>Царь, хоть был встревожен сильно,</a:t>
            </a:r>
            <a:br>
              <a:rPr lang="ru-RU" sz="2400" dirty="0" smtClean="0"/>
            </a:br>
            <a:r>
              <a:rPr lang="ru-RU" sz="2400" dirty="0" smtClean="0"/>
              <a:t>Усмехнулся ей умильно.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zp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538382" cy="3429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60649"/>
            <a:ext cx="4248472" cy="3240360"/>
          </a:xfrm>
        </p:spPr>
        <p:txBody>
          <a:bodyPr/>
          <a:lstStyle/>
          <a:p>
            <a:r>
              <a:rPr lang="ru-RU" sz="2400" dirty="0" smtClean="0"/>
              <a:t>Вот - въезжает в город он;</a:t>
            </a:r>
            <a:br>
              <a:rPr lang="ru-RU" sz="2400" dirty="0" smtClean="0"/>
            </a:br>
            <a:r>
              <a:rPr lang="ru-RU" sz="2400" dirty="0" smtClean="0"/>
              <a:t>Вдруг раздался легкой звон,</a:t>
            </a:r>
            <a:br>
              <a:rPr lang="ru-RU" sz="2400" dirty="0" smtClean="0"/>
            </a:br>
            <a:r>
              <a:rPr lang="ru-RU" sz="2400" dirty="0" smtClean="0"/>
              <a:t>И в глазах у всей столицы</a:t>
            </a:r>
            <a:br>
              <a:rPr lang="ru-RU" sz="2400" dirty="0" smtClean="0"/>
            </a:br>
            <a:r>
              <a:rPr lang="ru-RU" sz="2400" dirty="0" smtClean="0"/>
              <a:t>Петушок спорхнул со спицы;</a:t>
            </a:r>
            <a:br>
              <a:rPr lang="ru-RU" sz="2400" dirty="0" smtClean="0"/>
            </a:br>
            <a:r>
              <a:rPr lang="ru-RU" sz="2400" dirty="0" smtClean="0"/>
              <a:t>К колеснице полетел</a:t>
            </a:r>
            <a:br>
              <a:rPr lang="ru-RU" sz="2400" dirty="0" smtClean="0"/>
            </a:br>
            <a:r>
              <a:rPr lang="ru-RU" sz="2400" dirty="0" smtClean="0"/>
              <a:t>И царю на темя сел,</a:t>
            </a:r>
            <a:endParaRPr lang="ru-RU" sz="2400" dirty="0"/>
          </a:p>
        </p:txBody>
      </p:sp>
      <p:pic>
        <p:nvPicPr>
          <p:cNvPr id="12290" name="Picture 2" descr="C:\Users\Premium\Desktop\ЗОЛОТОЙ ПЕТУШОК\main_4x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964" y="3501008"/>
            <a:ext cx="4140004" cy="3105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zp77-e1354805652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96139" cy="42210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1988840"/>
            <a:ext cx="3240360" cy="4137323"/>
          </a:xfrm>
        </p:spPr>
        <p:txBody>
          <a:bodyPr/>
          <a:lstStyle/>
          <a:p>
            <a:r>
              <a:rPr lang="ru-RU" sz="2400" dirty="0" smtClean="0"/>
              <a:t>Встрепенулся, клюнул в темя</a:t>
            </a:r>
            <a:br>
              <a:rPr lang="ru-RU" sz="2400" dirty="0" smtClean="0"/>
            </a:br>
            <a:r>
              <a:rPr lang="ru-RU" sz="2400" dirty="0" smtClean="0"/>
              <a:t>И взвился... и в то же время</a:t>
            </a:r>
            <a:br>
              <a:rPr lang="ru-RU" sz="2400" dirty="0" smtClean="0"/>
            </a:br>
            <a:r>
              <a:rPr lang="ru-RU" sz="2400" dirty="0" smtClean="0"/>
              <a:t>С колесницы пал Дадон!</a:t>
            </a:r>
            <a:br>
              <a:rPr lang="ru-RU" sz="2400" dirty="0" smtClean="0"/>
            </a:br>
            <a:r>
              <a:rPr lang="ru-RU" sz="2400" dirty="0" smtClean="0"/>
              <a:t>Охнул раз, - и умер он.</a:t>
            </a:r>
            <a:br>
              <a:rPr lang="ru-RU" sz="2400" dirty="0" smtClean="0"/>
            </a:br>
            <a:r>
              <a:rPr lang="ru-RU" sz="2400" dirty="0" smtClean="0"/>
              <a:t>А царица вдруг пропала,</a:t>
            </a:r>
            <a:br>
              <a:rPr lang="ru-RU" sz="2400" dirty="0" smtClean="0"/>
            </a:br>
            <a:r>
              <a:rPr lang="ru-RU" sz="2400" dirty="0" smtClean="0"/>
              <a:t>Будто вовсе не бывало.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Сказка ложь, да в ней намёк!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Добрым молодцам урок.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Film_shot0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8352927" cy="50986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_88dbd_98452c3c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5519667" cy="44644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8144" y="836712"/>
            <a:ext cx="3024336" cy="5289451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Воеводы не дремали,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Но никак не успевали.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Ждут бывало с юга,- глядь,-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Ан с востока лезет рать!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Справят здесь лихие гости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Идут с моря.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 со злости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Инда плакал царь Дадон,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Инда забывал и сон.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6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5274419" cy="59046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128" y="332656"/>
            <a:ext cx="3419872" cy="5832648"/>
          </a:xfrm>
        </p:spPr>
        <p:txBody>
          <a:bodyPr/>
          <a:lstStyle/>
          <a:p>
            <a:r>
              <a:rPr lang="ru-RU" dirty="0" smtClean="0"/>
              <a:t>Что и жизнь в такой тревоге!</a:t>
            </a:r>
          </a:p>
          <a:p>
            <a:r>
              <a:rPr lang="ru-RU" dirty="0" smtClean="0"/>
              <a:t>Вот он с просьбой о подмоге</a:t>
            </a:r>
          </a:p>
          <a:p>
            <a:r>
              <a:rPr lang="ru-RU" dirty="0" smtClean="0"/>
              <a:t>Обратился к мудрецу,</a:t>
            </a:r>
          </a:p>
          <a:p>
            <a:r>
              <a:rPr lang="ru-RU" dirty="0" smtClean="0"/>
              <a:t>Звездочёту и скопцу.</a:t>
            </a:r>
          </a:p>
          <a:p>
            <a:r>
              <a:rPr lang="ru-RU" dirty="0" smtClean="0"/>
              <a:t>Шлёт за ним гонца с поклоном.</a:t>
            </a:r>
          </a:p>
          <a:p>
            <a:r>
              <a:rPr lang="ru-RU" dirty="0" smtClean="0"/>
              <a:t>Вот мудрец перед Дадоном</a:t>
            </a:r>
          </a:p>
          <a:p>
            <a:r>
              <a:rPr lang="ru-RU" dirty="0" smtClean="0"/>
              <a:t>Стал  и вынул из мешка</a:t>
            </a:r>
          </a:p>
          <a:p>
            <a:r>
              <a:rPr lang="ru-RU" dirty="0" smtClean="0"/>
              <a:t>Золотого петушка.</a:t>
            </a:r>
          </a:p>
          <a:p>
            <a:r>
              <a:rPr lang="ru-RU" dirty="0" smtClean="0"/>
              <a:t>«Посади ты эту птицу,-</a:t>
            </a:r>
          </a:p>
          <a:p>
            <a:r>
              <a:rPr lang="ru-RU" dirty="0" smtClean="0"/>
              <a:t>Молвил он царю,- на спицу;</a:t>
            </a:r>
          </a:p>
          <a:p>
            <a:r>
              <a:rPr lang="ru-RU" dirty="0" smtClean="0"/>
              <a:t>Петушок мой золотой</a:t>
            </a:r>
          </a:p>
          <a:p>
            <a:r>
              <a:rPr lang="ru-RU" dirty="0" smtClean="0"/>
              <a:t>Будет верный сторож твой:</a:t>
            </a:r>
          </a:p>
          <a:p>
            <a:r>
              <a:rPr lang="ru-RU" dirty="0" smtClean="0"/>
              <a:t>Коль кругом всё будет мирно,</a:t>
            </a:r>
          </a:p>
          <a:p>
            <a:r>
              <a:rPr lang="ru-RU" dirty="0" smtClean="0"/>
              <a:t>Так сидеть он будет смирно;</a:t>
            </a:r>
          </a:p>
          <a:p>
            <a:r>
              <a:rPr lang="ru-RU" dirty="0" smtClean="0"/>
              <a:t>Но лишь чуть со стороны</a:t>
            </a:r>
          </a:p>
          <a:p>
            <a:r>
              <a:rPr lang="ru-RU" dirty="0" smtClean="0"/>
              <a:t>Ожидать тебе войны,</a:t>
            </a:r>
          </a:p>
          <a:p>
            <a:r>
              <a:rPr lang="ru-RU" dirty="0" smtClean="0"/>
              <a:t>Иль набега силы бранной, Иль другой беды </a:t>
            </a:r>
            <a:r>
              <a:rPr lang="ru-RU" dirty="0" err="1" smtClean="0"/>
              <a:t>незванной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Вмиг тогда мой петушок</a:t>
            </a:r>
          </a:p>
          <a:p>
            <a:r>
              <a:rPr lang="ru-RU" dirty="0" err="1" smtClean="0"/>
              <a:t>Приподымет</a:t>
            </a:r>
            <a:r>
              <a:rPr lang="ru-RU" dirty="0" smtClean="0"/>
              <a:t> гребешок,</a:t>
            </a:r>
          </a:p>
          <a:p>
            <a:r>
              <a:rPr lang="ru-RU" dirty="0" smtClean="0"/>
              <a:t>Закричит и встрепенётся</a:t>
            </a:r>
          </a:p>
          <a:p>
            <a:r>
              <a:rPr lang="ru-RU" dirty="0" smtClean="0"/>
              <a:t>И в то место обернётся».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k-zol-petushok-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305" y="260648"/>
            <a:ext cx="5461807" cy="59046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1412776"/>
            <a:ext cx="3563888" cy="4691063"/>
          </a:xfrm>
        </p:spPr>
        <p:txBody>
          <a:bodyPr/>
          <a:lstStyle/>
          <a:p>
            <a:r>
              <a:rPr lang="ru-RU" sz="2400" dirty="0" smtClean="0"/>
              <a:t>Царь  скопца благодарит,</a:t>
            </a:r>
          </a:p>
          <a:p>
            <a:r>
              <a:rPr lang="ru-RU" sz="2400" dirty="0" smtClean="0"/>
              <a:t>Горы золота сулит.</a:t>
            </a:r>
          </a:p>
          <a:p>
            <a:r>
              <a:rPr lang="ru-RU" sz="2400" dirty="0" smtClean="0"/>
              <a:t>«За такое одолженье,-</a:t>
            </a:r>
          </a:p>
          <a:p>
            <a:r>
              <a:rPr lang="ru-RU" sz="2400" dirty="0" smtClean="0"/>
              <a:t>Говорит он в восхищенье,- </a:t>
            </a:r>
          </a:p>
          <a:p>
            <a:r>
              <a:rPr lang="ru-RU" sz="2400" dirty="0" smtClean="0"/>
              <a:t>Волю первую твою</a:t>
            </a:r>
          </a:p>
          <a:p>
            <a:r>
              <a:rPr lang="ru-RU" sz="2400" dirty="0" smtClean="0"/>
              <a:t>Я исполню, как мою».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620688"/>
            <a:ext cx="3024336" cy="5267127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Петушок с высокой спицы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Стал стеречь его границы.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Чуть опасность где видна,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Верный сторож как со сна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Шевельнётся, встрепенётся,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 той сторонке обернётся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И кричит: «</a:t>
            </a:r>
            <a:r>
              <a:rPr lang="ru-RU" sz="2000" dirty="0" err="1" smtClean="0">
                <a:solidFill>
                  <a:srgbClr val="FF0000"/>
                </a:solidFill>
              </a:rPr>
              <a:t>Кири-ку-ку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Царствуй, лёжа на боку!»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И соседи присмирели,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Воевать уже не смели: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Таковой им царь Дадон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Дал отпор со всех сторон!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508104" y="273050"/>
            <a:ext cx="3178696" cy="585311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Premium\Desktop\ЗОЛОТОЙ ПЕТУШОК\zp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04056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476672"/>
            <a:ext cx="3528392" cy="5649491"/>
          </a:xfrm>
        </p:spPr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Год, другой, проходит мирно;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Петушок сидит всё смирно.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Вот однажды царь Дадон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Страшным шумом пробужден: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"Царь ты наш! отец народа! -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Возглашает воевода: -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Государь! проснись! беда!"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- "Что такое, господа?-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Говорит Дадон, зевая: -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А?.... Кто там?... беда какая?"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Воевода говорит: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"Петушок опять кричит;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Страх и шум во всей столице".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Царь к окошку, - ан на спице,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Видит, бьется петушок,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Обратившись на восток.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Premium\Desktop\ЗОЛОТОЙ ПЕТУШОК\0012-020-Kakie-slova-obychno-krichal-zolotoj-petushok-preduprezhdaja-ob-opasnos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52037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260649"/>
            <a:ext cx="3600400" cy="2376264"/>
          </a:xfrm>
        </p:spPr>
        <p:txBody>
          <a:bodyPr/>
          <a:lstStyle/>
          <a:p>
            <a:r>
              <a:rPr lang="ru-RU" sz="2000" dirty="0" smtClean="0"/>
              <a:t>Медлить нечего: "Скорее!</a:t>
            </a:r>
            <a:br>
              <a:rPr lang="ru-RU" sz="2000" dirty="0" smtClean="0"/>
            </a:br>
            <a:r>
              <a:rPr lang="ru-RU" sz="2000" dirty="0" smtClean="0"/>
              <a:t>Люди, на конь! Эй, живее!"</a:t>
            </a:r>
            <a:br>
              <a:rPr lang="ru-RU" sz="2000" dirty="0" smtClean="0"/>
            </a:br>
            <a:r>
              <a:rPr lang="ru-RU" sz="2000" dirty="0" smtClean="0"/>
              <a:t>Царь к востоку войско шлет</a:t>
            </a:r>
            <a:br>
              <a:rPr lang="ru-RU" sz="2000" dirty="0" smtClean="0"/>
            </a:br>
            <a:r>
              <a:rPr lang="ru-RU" sz="2000" dirty="0" smtClean="0"/>
              <a:t>Старший сын его ведет.</a:t>
            </a:r>
            <a:br>
              <a:rPr lang="ru-RU" sz="2000" dirty="0" smtClean="0"/>
            </a:br>
            <a:r>
              <a:rPr lang="ru-RU" sz="2000" dirty="0" smtClean="0"/>
              <a:t>Петушок угомонился,</a:t>
            </a:r>
            <a:br>
              <a:rPr lang="ru-RU" sz="2000" dirty="0" smtClean="0"/>
            </a:br>
            <a:r>
              <a:rPr lang="ru-RU" sz="2000" dirty="0" smtClean="0"/>
              <a:t>Шум утих, и царь забылся.</a:t>
            </a:r>
            <a:endParaRPr lang="ru-RU" sz="2000" dirty="0"/>
          </a:p>
        </p:txBody>
      </p:sp>
      <p:pic>
        <p:nvPicPr>
          <p:cNvPr id="3074" name="Picture 2" descr="C:\Users\Premium\Desktop\ЗОЛОТОЙ ПЕТУШОК\skazka_o_zolotom_petushke_avi_imag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4104456" cy="3096343"/>
          </a:xfrm>
          <a:prstGeom prst="rect">
            <a:avLst/>
          </a:prstGeom>
          <a:noFill/>
        </p:spPr>
      </p:pic>
      <p:pic>
        <p:nvPicPr>
          <p:cNvPr id="3075" name="Picture 3" descr="C:\Users\Premium\Desktop\ЗОЛОТОЙ ПЕТУШОК\15723800_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7791989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1435100"/>
            <a:ext cx="1656184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Premium\Desktop\ЗОЛОТОЙ ПЕТУШОК\1248608092_0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92488" cy="4849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0032" y="1124744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Вот проходит восемь дней,</a:t>
            </a:r>
            <a:br>
              <a:rPr lang="ru-RU" sz="2400" dirty="0" smtClean="0"/>
            </a:br>
            <a:r>
              <a:rPr lang="ru-RU" sz="2400" dirty="0" smtClean="0"/>
              <a:t>А от войска нет вестей:</a:t>
            </a:r>
            <a:br>
              <a:rPr lang="ru-RU" sz="2400" dirty="0" smtClean="0"/>
            </a:br>
            <a:r>
              <a:rPr lang="ru-RU" sz="2400" dirty="0" smtClean="0"/>
              <a:t>Было ль, не было ль сраженья, -</a:t>
            </a:r>
            <a:br>
              <a:rPr lang="ru-RU" sz="2400" dirty="0" smtClean="0"/>
            </a:br>
            <a:r>
              <a:rPr lang="ru-RU" sz="2400" dirty="0" smtClean="0"/>
              <a:t>Нет </a:t>
            </a:r>
            <a:r>
              <a:rPr lang="ru-RU" sz="2400" dirty="0" err="1" smtClean="0"/>
              <a:t>Дадону</a:t>
            </a:r>
            <a:r>
              <a:rPr lang="ru-RU" sz="2400" dirty="0" smtClean="0"/>
              <a:t> донесенья.</a:t>
            </a:r>
            <a:br>
              <a:rPr lang="ru-RU" sz="2400" dirty="0" smtClean="0"/>
            </a:br>
            <a:r>
              <a:rPr lang="ru-RU" sz="2400" dirty="0" smtClean="0"/>
              <a:t>Петушок кричит опять.</a:t>
            </a:r>
            <a:br>
              <a:rPr lang="ru-RU" sz="2400" dirty="0" smtClean="0"/>
            </a:br>
            <a:r>
              <a:rPr lang="ru-RU" sz="2400" dirty="0" smtClean="0"/>
              <a:t>Кличет царь другую рать;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сенние праздники в ДО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Весенние праздники в ДОУ</Template>
  <TotalTime>152</TotalTime>
  <Words>430</Words>
  <Application>Microsoft Office PowerPoint</Application>
  <PresentationFormat>Экран (4:3)</PresentationFormat>
  <Paragraphs>85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Весенние праздники в ДОУ</vt:lpstr>
      <vt:lpstr>Сказка о золотом петушке (презентация  к занятию по художественно-эстетическому развитию)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Сказка ложь, да в ней намёк! Добрым молодцам урок.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золотом петушке</dc:title>
  <dc:creator>Premium</dc:creator>
  <cp:lastModifiedBy>Premium</cp:lastModifiedBy>
  <cp:revision>18</cp:revision>
  <dcterms:created xsi:type="dcterms:W3CDTF">2015-03-20T11:14:53Z</dcterms:created>
  <dcterms:modified xsi:type="dcterms:W3CDTF">2015-03-25T13:07:42Z</dcterms:modified>
</cp:coreProperties>
</file>