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1" r:id="rId3"/>
    <p:sldId id="276" r:id="rId4"/>
    <p:sldId id="277" r:id="rId5"/>
    <p:sldId id="279" r:id="rId6"/>
    <p:sldId id="278" r:id="rId7"/>
    <p:sldId id="280" r:id="rId8"/>
    <p:sldId id="275" r:id="rId9"/>
    <p:sldId id="258" r:id="rId10"/>
    <p:sldId id="25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A39067-69C2-4114-B508-0FA08230FF79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862C7C-7E4D-4E0C-929A-52108C0A21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A39067-69C2-4114-B508-0FA08230FF79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862C7C-7E4D-4E0C-929A-52108C0A21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A39067-69C2-4114-B508-0FA08230FF79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862C7C-7E4D-4E0C-929A-52108C0A21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A39067-69C2-4114-B508-0FA08230FF79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862C7C-7E4D-4E0C-929A-52108C0A21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A39067-69C2-4114-B508-0FA08230FF79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862C7C-7E4D-4E0C-929A-52108C0A21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A39067-69C2-4114-B508-0FA08230FF79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862C7C-7E4D-4E0C-929A-52108C0A21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A39067-69C2-4114-B508-0FA08230FF79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862C7C-7E4D-4E0C-929A-52108C0A21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A39067-69C2-4114-B508-0FA08230FF79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862C7C-7E4D-4E0C-929A-52108C0A21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A39067-69C2-4114-B508-0FA08230FF79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862C7C-7E4D-4E0C-929A-52108C0A21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A39067-69C2-4114-B508-0FA08230FF79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862C7C-7E4D-4E0C-929A-52108C0A21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A39067-69C2-4114-B508-0FA08230FF79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862C7C-7E4D-4E0C-929A-52108C0A21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6A39067-69C2-4114-B508-0FA08230FF79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0862C7C-7E4D-4E0C-929A-52108C0A21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SCN0069"/>
          <p:cNvPicPr>
            <a:picLocks noChangeAspect="1" noChangeArrowheads="1"/>
          </p:cNvPicPr>
          <p:nvPr/>
        </p:nvPicPr>
        <p:blipFill>
          <a:blip r:embed="rId2" cstate="print"/>
          <a:srcRect b="13675"/>
          <a:stretch>
            <a:fillRect/>
          </a:stretch>
        </p:blipFill>
        <p:spPr bwMode="auto">
          <a:xfrm>
            <a:off x="-500098" y="0"/>
            <a:ext cx="1077362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42910" y="116632"/>
            <a:ext cx="8183880" cy="46085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>АНО ДО Планета детства «Лада» </a:t>
            </a:r>
            <a:br>
              <a:rPr lang="ru-RU" sz="2000" dirty="0" smtClean="0"/>
            </a:br>
            <a:r>
              <a:rPr lang="ru-RU" sz="2000" dirty="0" smtClean="0"/>
              <a:t>детский сад № 67 «Радость»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Что мы Родиной зовем…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</a:t>
            </a:r>
            <a:r>
              <a:rPr lang="ru-RU" sz="1600" dirty="0" smtClean="0"/>
              <a:t>Автор: Яшкина Анна Алексеевна,</a:t>
            </a:r>
            <a:br>
              <a:rPr lang="ru-RU" sz="1600" dirty="0" smtClean="0"/>
            </a:br>
            <a:r>
              <a:rPr lang="ru-RU" sz="1600" dirty="0" smtClean="0"/>
              <a:t>                                                                                                              воспитатель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1643050"/>
            <a:ext cx="8143932" cy="2357454"/>
          </a:xfrm>
        </p:spPr>
        <p:txBody>
          <a:bodyPr>
            <a:normAutofit/>
          </a:bodyPr>
          <a:lstStyle/>
          <a:p>
            <a:pPr algn="ctr"/>
            <a:r>
              <a:rPr lang="ru-RU" sz="8000" dirty="0" smtClean="0"/>
              <a:t>МОЛОДЦЫ!!!</a:t>
            </a:r>
            <a:endParaRPr lang="ru-RU" sz="8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compromatsaratov.ru/wp-content/uploads/2012/03/fl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71480"/>
            <a:ext cx="8572561" cy="57150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4" descr="108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Музыкант\Рабочий стол\Ане\c6c6ab307ac0f8bf9cc3b08a617f6dd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7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Documents and Settings\Музыкант\Рабочий стол\Ане\1261575418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Музыкант\Рабочий стол\Ане\Gerb_sama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500042"/>
            <a:ext cx="5357850" cy="58504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G:\россия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85728"/>
            <a:ext cx="7143800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c.pics.livejournal.com/ultima_thule_w/37955974/28377/28377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857232"/>
            <a:ext cx="4143404" cy="4627305"/>
          </a:xfrm>
          <a:prstGeom prst="rect">
            <a:avLst/>
          </a:prstGeom>
          <a:noFill/>
        </p:spPr>
      </p:pic>
      <p:pic>
        <p:nvPicPr>
          <p:cNvPr id="5" name="Picture 6" descr="http://www.hooverlibrary.org/sites/default/files/11172treasure_ma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714752"/>
            <a:ext cx="4286280" cy="2522782"/>
          </a:xfrm>
          <a:prstGeom prst="rect">
            <a:avLst/>
          </a:prstGeom>
          <a:noFill/>
        </p:spPr>
      </p:pic>
      <p:pic>
        <p:nvPicPr>
          <p:cNvPr id="6" name="Picture 8" descr="http://365daysoftarot.com/wp-content/uploads/2013/04/quill-1024x9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1071546"/>
            <a:ext cx="2143140" cy="19119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0" y="6096000"/>
            <a:ext cx="4040188" cy="762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а)   Обелиск Славы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4714876" y="6096000"/>
            <a:ext cx="4040188" cy="7620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/>
              <a:t>б) Памятник «Борцам за свободу Тольятти»</a:t>
            </a:r>
            <a:endParaRPr lang="ru-RU" dirty="0"/>
          </a:p>
        </p:txBody>
      </p:sp>
      <p:pic>
        <p:nvPicPr>
          <p:cNvPr id="5" name="Рисунок 4" descr="CRW_2047m"/>
          <p:cNvPicPr/>
          <p:nvPr/>
        </p:nvPicPr>
        <p:blipFill>
          <a:blip r:embed="rId2" cstate="print"/>
          <a:srcRect l="6339" t="8333" r="5313" b="7778"/>
          <a:stretch>
            <a:fillRect/>
          </a:stretch>
        </p:blipFill>
        <p:spPr bwMode="auto">
          <a:xfrm>
            <a:off x="0" y="0"/>
            <a:ext cx="9144000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Детский Комиссионный магазин &quot;Солнышко&quot; - Добрый форум. Владимирские форумы.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aper.ru/media/201010/02/9/205459-354725-8mh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642918"/>
            <a:ext cx="4643438" cy="5643578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pic="http://schemas.openxmlformats.org/drawingml/2006/picture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14942" y="1571612"/>
            <a:ext cx="3357586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1. ЭМБЛЕМА </a:t>
            </a:r>
            <a:r>
              <a:rPr lang="ru-RU" dirty="0" err="1" smtClean="0"/>
              <a:t>ВАЗа</a:t>
            </a:r>
            <a:endParaRPr lang="ru-RU" dirty="0"/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5357818" y="3500438"/>
            <a:ext cx="3357586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2. ЛАДЬЯ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248</TotalTime>
  <Words>29</Words>
  <Application>Microsoft Office PowerPoint</Application>
  <PresentationFormat>Экран (4:3)</PresentationFormat>
  <Paragraphs>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Аспект</vt:lpstr>
      <vt:lpstr>АНО ДО Планета детства «Лада»  детский сад № 67 «Радость»    Что мы Родиной зовем…                                    Автор: Яшкина Анна Алексеевна,                                                                                                               воспитатель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1. ЭМБЛЕМА ВАЗа</vt:lpstr>
      <vt:lpstr>МОЛОДЦЫ!!!</vt:lpstr>
    </vt:vector>
  </TitlesOfParts>
  <Company>сад 67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музыканты</dc:creator>
  <cp:lastModifiedBy>марина</cp:lastModifiedBy>
  <cp:revision>37</cp:revision>
  <dcterms:created xsi:type="dcterms:W3CDTF">2015-02-10T10:29:26Z</dcterms:created>
  <dcterms:modified xsi:type="dcterms:W3CDTF">2015-03-29T10:46:00Z</dcterms:modified>
</cp:coreProperties>
</file>