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857232"/>
            <a:ext cx="5452005" cy="19851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Деление на двузначное</a:t>
            </a:r>
          </a:p>
          <a:p>
            <a:pPr algn="ctr"/>
            <a:r>
              <a:rPr lang="ru-RU" sz="40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число</a:t>
            </a:r>
          </a:p>
          <a:p>
            <a:pPr algn="ctr"/>
            <a:endParaRPr lang="ru-RU" sz="1100" b="1" i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8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 класс</a:t>
            </a:r>
            <a:endParaRPr lang="ru-RU" sz="28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3071810"/>
            <a:ext cx="4572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Чижова И.В.</a:t>
            </a:r>
          </a:p>
          <a:p>
            <a:pPr algn="ctr">
              <a:defRPr/>
            </a:pP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гимназия</a:t>
            </a:r>
          </a:p>
          <a:p>
            <a:pPr algn="ctr">
              <a:defRPr/>
            </a:pP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 Узловая</a:t>
            </a:r>
          </a:p>
          <a:p>
            <a:pPr algn="ctr">
              <a:defRPr/>
            </a:pP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Тульской области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72 : 18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14678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71934" y="264318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628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68 : 17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29058" y="278605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02" y="392906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628" y="385762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51 : 17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57752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857620" y="285749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71802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80 : 16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43438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86182" y="278605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143240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64 : 16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00496" y="278605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72066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143240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56 : 14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71934" y="285749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43504" y="385762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86116" y="385762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76 : 19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7554" y="392906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29190" y="392906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71934" y="307181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42 : 14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7620" y="271462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28926" y="357187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628" y="350043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52 : 13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71934" y="300037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488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14942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90 : 15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2066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02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29058" y="285749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48 : 12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43504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86116" y="385762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71934" y="264318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75 </a:t>
            </a:r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</a:t>
            </a:r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15 </a:t>
            </a:r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86116" y="385762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72066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00496" y="2928934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77 : 11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00496" y="2857496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7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72066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8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14678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36 : 18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29190" y="385762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29058" y="2786058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00364" y="3786190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19400f11d8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285860"/>
            <a:ext cx="3130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78 : 13 =</a:t>
            </a:r>
            <a:endParaRPr lang="ru-RU" sz="6600" b="1" i="1" cap="none" spc="0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7554" y="3643314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143372" y="2571744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72066" y="3714752"/>
            <a:ext cx="842962" cy="6985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285860"/>
            <a:ext cx="6142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ru-RU" sz="6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143372" y="4714884"/>
            <a:ext cx="100013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138</Words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</cp:revision>
  <dcterms:created xsi:type="dcterms:W3CDTF">2015-01-20T11:01:28Z</dcterms:created>
  <dcterms:modified xsi:type="dcterms:W3CDTF">2015-01-20T13:59:58Z</dcterms:modified>
</cp:coreProperties>
</file>