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F1769-C27C-41CE-B74C-16311550B71C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C3EB9-8813-483B-8808-A404446D51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3EB9-8813-483B-8808-A404446D519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BF40B3F-C472-4CF7-AD45-890345B7BE18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4EA67E-655F-4E70-A225-6AF07AEDF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B3F-C472-4CF7-AD45-890345B7BE18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A67E-655F-4E70-A225-6AF07AEDF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BF40B3F-C472-4CF7-AD45-890345B7BE18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34EA67E-655F-4E70-A225-6AF07AEDF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B3F-C472-4CF7-AD45-890345B7BE18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EA67E-655F-4E70-A225-6AF07AEDF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B3F-C472-4CF7-AD45-890345B7BE18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34EA67E-655F-4E70-A225-6AF07AEDF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F40B3F-C472-4CF7-AD45-890345B7BE18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4EA67E-655F-4E70-A225-6AF07AEDF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F40B3F-C472-4CF7-AD45-890345B7BE18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4EA67E-655F-4E70-A225-6AF07AEDF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B3F-C472-4CF7-AD45-890345B7BE18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EA67E-655F-4E70-A225-6AF07AEDF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B3F-C472-4CF7-AD45-890345B7BE18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4EA67E-655F-4E70-A225-6AF07AEDF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0B3F-C472-4CF7-AD45-890345B7BE18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EA67E-655F-4E70-A225-6AF07AEDF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BF40B3F-C472-4CF7-AD45-890345B7BE18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34EA67E-655F-4E70-A225-6AF07AEDF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F40B3F-C472-4CF7-AD45-890345B7BE18}" type="datetimeFigureOut">
              <a:rPr lang="ru-RU" smtClean="0"/>
              <a:pPr/>
              <a:t>28.03.2015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4EA67E-655F-4E70-A225-6AF07AEDF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7859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Здоровая пища для всей семьи!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143248"/>
            <a:ext cx="6172200" cy="1371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>
                <a:latin typeface="Comic Sans MS" pitchFamily="66" charset="0"/>
                <a:ea typeface="Cambria Math" pitchFamily="18" charset="0"/>
              </a:rPr>
              <a:t>«Я здоровье сберегу, сам себе я помогу!»</a:t>
            </a:r>
          </a:p>
          <a:p>
            <a:pPr algn="just"/>
            <a:endParaRPr lang="ru-RU" sz="4400" dirty="0" smtClean="0">
              <a:latin typeface="Comic Sans MS" pitchFamily="66" charset="0"/>
              <a:ea typeface="Cambria Math" pitchFamily="18" charset="0"/>
            </a:endParaRPr>
          </a:p>
          <a:p>
            <a:pPr algn="just"/>
            <a:endParaRPr lang="ru-RU" sz="4400" b="1" dirty="0">
              <a:latin typeface="Comic Sans MS" pitchFamily="66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072074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Comic Sans MS" pitchFamily="66" charset="0"/>
              </a:rPr>
              <a:t>Мы ученики 1 «Б» класса, МОБУ гимназии № 6 г. Сочи, научим Вас выбирать полезные продукты питания.</a:t>
            </a:r>
            <a:endParaRPr lang="ru-RU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рион Д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593" y="500042"/>
            <a:ext cx="7377299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71802" y="2857496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«Прежде чем за стол мне сесть, я подумаю, что съесть»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акеля Вер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5" y="285728"/>
            <a:ext cx="6715172" cy="487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Правильное питание – условие здоровья, неправильное – приводит к болезням.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нецкий Тимур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428604"/>
            <a:ext cx="4227576" cy="2929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Эдильханова Малик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6116" y="2811173"/>
            <a:ext cx="5143504" cy="373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7752" y="428604"/>
            <a:ext cx="3857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Одни продукты дают организму энергию, чтобы двигаться, хорошо думать, не уставать. Другие помогают строить организм и сделать его более сильным.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евцова Даниэлл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357166"/>
            <a:ext cx="7286676" cy="52920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214414" y="5715016"/>
            <a:ext cx="550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Фрукты и овощи — усиливают защитные силы организма, помогают бороться с болезнями. 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юмова Надежд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7" y="428604"/>
            <a:ext cx="6500858" cy="472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5286388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Если в вашем организме много витаминов, он легко победит любую болезнь, а у вас будет хорошее настроение и отличное здоровье.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ишина Полин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4448" y="357166"/>
            <a:ext cx="4238990" cy="3078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он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928802"/>
            <a:ext cx="35273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3857628"/>
            <a:ext cx="5286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Всякий раз, когда едим,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здоровье думаем;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Мне не нужен жирный крем,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Лучше я морковку съем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нилова Виталин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43306" y="428604"/>
            <a:ext cx="4358146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2357430"/>
            <a:ext cx="3429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жизни нам необходимо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Очень много витаминов.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Всех сейчас не перечесть,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Нужно нам их больше есть.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панов Яросла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9"/>
            <a:ext cx="4143404" cy="300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Тургут Фахретт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571744"/>
            <a:ext cx="3794760" cy="385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857752" y="1000108"/>
            <a:ext cx="3786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Мясо, овощи и фрукты-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Натуральные продукты,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вот чипсы, знай всегда,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Это вредная еда.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ковлева Алё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6929486" cy="5032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868" y="5429264"/>
            <a:ext cx="4143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Чтобы хворь вас не застала,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зимний утренний денёк,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пищу, вы употребляйте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Лук зелёный и чеснок.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203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 Здоровая пища для всей семьи!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Здоровая пища для всей семьи!</dc:title>
  <dc:creator>Класс</dc:creator>
  <cp:lastModifiedBy>Класс</cp:lastModifiedBy>
  <cp:revision>28</cp:revision>
  <dcterms:created xsi:type="dcterms:W3CDTF">2015-03-28T09:54:52Z</dcterms:created>
  <dcterms:modified xsi:type="dcterms:W3CDTF">2015-03-28T11:40:48Z</dcterms:modified>
</cp:coreProperties>
</file>