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1" r:id="rId3"/>
    <p:sldId id="262" r:id="rId4"/>
    <p:sldId id="263" r:id="rId5"/>
    <p:sldId id="256" r:id="rId6"/>
    <p:sldId id="258" r:id="rId7"/>
    <p:sldId id="257" r:id="rId8"/>
    <p:sldId id="259" r:id="rId9"/>
    <p:sldId id="265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9C3B6-7666-4D46-9E04-EC1A2AF8B4CE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FE924-2689-4D05-A590-9E0E7C2BD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83AF7-4234-42B3-A1FC-C27A87D7A5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785813" y="357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Учимся управлять дыханием.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5429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Гасим свечи на торте</a:t>
            </a:r>
          </a:p>
        </p:txBody>
      </p:sp>
      <p:pic>
        <p:nvPicPr>
          <p:cNvPr id="7" name="Рисунок 6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"/>
            <a:ext cx="28575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2214563"/>
            <a:ext cx="5429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Тушим каждую свечу</a:t>
            </a:r>
          </a:p>
        </p:txBody>
      </p:sp>
      <p:pic>
        <p:nvPicPr>
          <p:cNvPr id="9" name="Рисунок 8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214563"/>
            <a:ext cx="13192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2214563"/>
            <a:ext cx="1285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928938"/>
            <a:ext cx="130651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" y="3929063"/>
            <a:ext cx="5429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Жужжим длинно</a:t>
            </a:r>
          </a:p>
        </p:txBody>
      </p:sp>
      <p:pic>
        <p:nvPicPr>
          <p:cNvPr id="13" name="Рисунок 12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071938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5000625"/>
            <a:ext cx="5429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Жужжим коротко</a:t>
            </a:r>
          </a:p>
        </p:txBody>
      </p:sp>
      <p:pic>
        <p:nvPicPr>
          <p:cNvPr id="15" name="Рисунок 14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786313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4000500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786188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714750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1950" y="3929063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4572000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5214938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ee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000625"/>
            <a:ext cx="1162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FileForWork\Снежинка\разнообразие.jpg"/>
          <p:cNvPicPr>
            <a:picLocks noChangeAspect="1" noChangeArrowheads="1"/>
          </p:cNvPicPr>
          <p:nvPr/>
        </p:nvPicPr>
        <p:blipFill>
          <a:blip r:embed="rId2" cstate="print"/>
          <a:srcRect l="2500" t="3253" r="75000" b="69099"/>
          <a:stretch>
            <a:fillRect/>
          </a:stretch>
        </p:blipFill>
        <p:spPr bwMode="auto">
          <a:xfrm>
            <a:off x="7308304" y="5085184"/>
            <a:ext cx="16773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1800" dirty="0" smtClean="0"/>
              <a:t>Ключ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83264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	«Рассказ о снежинках» - это рассказ о красоте, которую дарит людям природа, и о том, как эта красота гибнет. Автор с болью говорит об этом: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«Снежные цветы и</a:t>
            </a:r>
            <a:r>
              <a:rPr lang="en-US" sz="18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звёзды таяли под ногами, под колёсами, смешивались с навозом, с сеном, с грязью».</a:t>
            </a:r>
            <a:endParaRPr lang="ru-RU" sz="18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	Это рассказ о людях, для которых снег - это </a:t>
            </a:r>
            <a:r>
              <a:rPr lang="ru-RU" sz="1800" dirty="0" smtClean="0">
                <a:latin typeface="+mj-lt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сего лишь снег, который скрипит под ногами.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	Это рассказ о людях, для которых снег - </a:t>
            </a:r>
            <a:r>
              <a:rPr lang="ru-RU" sz="1800" dirty="0" smtClean="0">
                <a:latin typeface="+mj-lt"/>
              </a:rPr>
              <a:t>э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то сказка, чудо природы, её  подарок людям. Все дети радуются первому снегу как подарку, который падает с нёба. Чудесную сказку о снежинках рассказывают авторы: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«Жили-были</a:t>
            </a:r>
            <a:r>
              <a:rPr lang="ru-RU" sz="1800" dirty="0" smtClean="0">
                <a:latin typeface="+mj-lt"/>
              </a:rPr>
              <a:t> сн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ежинки. Родились они в снежном облаке над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землёй...».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помощью олицетворения авторы рисуют снежинки как живые существа, а сравнения помогают читателю представить не­обыкновенную красоту снежинок: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«Одна была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звёздочка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шестью лучами. Другая была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цветок с шестью лепестками. А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третья сверкала,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драгоценный камешек».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рождении снежинок, в их полёте на землю и даже в их гибели* авторы почувствовали «дыхание жизни»: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«Людям было весело слышать, как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скрипит снег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 ногами, как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визжат полозья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снёгу. И никто не догадывался, что это с хрустом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обламываются лепестки, лучи, веточки снежных цветов и звёзд».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огодние песенки - Музыка и песни для детей - Меню сайта - Бесплатные презентации, физминутки, скачать презентацию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98300"/>
            <a:ext cx="9144000" cy="6543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  <a:t>Спасибо за внимание!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Загадка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Белая, узорная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Звёздочка-малютка,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слети мне на руку,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Посиди минутку.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Покружилась звёздочка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воздухе немножко,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Села и растаяла </a:t>
            </a:r>
            <a:b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50" dirty="0" smtClean="0">
                <a:ln w="11430">
                  <a:solidFill>
                    <a:schemeClr val="tx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моей ладошке.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548679"/>
            <a:ext cx="3816424" cy="61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330824" cy="452596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Снежинка – это ледяной кристалл, который образуется из водяного пара.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Разнообразие снежинок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FileForWork\Снежинка\разнообраз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052736"/>
            <a:ext cx="5760640" cy="4427464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5661248"/>
            <a:ext cx="69847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Снежинки все разные,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ни одна не повторяется.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овогодние песенки - Музыка и песни для детей - Меню сайта - Бесплатные презентации, физминутки, скачать презентацию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224792" y="260649"/>
            <a:ext cx="8739695" cy="6398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abriola" pitchFamily="82" charset="0"/>
              </a:rPr>
              <a:t>Снежинки и снег</a:t>
            </a:r>
            <a:endParaRPr lang="ru-RU" sz="8800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064896" cy="2207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Учись понимать, что «дыхание жизни присуще не только человеку и животным», но и 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http://i58.fastpic.ru/big/2013/1115/49/28936c99589a8b481304012ee2e9cc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27784" y="1510332"/>
            <a:ext cx="63001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Илья Яковлевич Маршак и Елена Александровна Сегал - советские писатели, авторы детских познавательных книг об окружающем мире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Илья Яковлевич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брат Самуила Яковлевича Маршака. Поэтому он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 под псевдонимом М.Ильин.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Супруги с 1926 года.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Они написали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«Рассказ о снежинках» в 1945 году.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. Ильин, Елена Сегал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FileForWork\Снежинка\разнообразие.jpg"/>
          <p:cNvPicPr>
            <a:picLocks noChangeAspect="1" noChangeArrowheads="1"/>
          </p:cNvPicPr>
          <p:nvPr/>
        </p:nvPicPr>
        <p:blipFill>
          <a:blip r:embed="rId4" cstate="print"/>
          <a:srcRect l="2500" t="3253" r="75000" b="69099"/>
          <a:stretch>
            <a:fillRect/>
          </a:stretch>
        </p:blipFill>
        <p:spPr bwMode="auto">
          <a:xfrm>
            <a:off x="7164288" y="5013176"/>
            <a:ext cx="16773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23224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j.livelib.ru/boocover/1000601239/o/3351/M._Ilin_E._Segal__Kak_chelovek_stal_velikanom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1.ozone.ru/multimedia/books_covers/c300/1003556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j.livelib.ru/boocover/1000601270/o/6fc9/M._Ilin_E._Segal__Sumka_shkolnika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2160240" cy="302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.livelib.ru/boocover/1000941196/o/d6be/M._Ilin_E._Segal__Skazkazagadka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2656"/>
            <a:ext cx="21602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.livelib.ru/boocover/1000594005/o/cfef/M._Ilin_E._Segal__Dom_iz_stekla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32656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Библус - Бородин (М. Ильин, Е. Сегал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3573016"/>
            <a:ext cx="1905000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49006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Работа над произношением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5" name="Picture 1" descr="C:\Users\днс\Desktop\работа над произнош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939"/>
          <a:stretch>
            <a:fillRect/>
          </a:stretch>
        </p:blipFill>
        <p:spPr bwMode="auto">
          <a:xfrm>
            <a:off x="323528" y="2780928"/>
            <a:ext cx="8532440" cy="2232248"/>
          </a:xfrm>
          <a:prstGeom prst="rect">
            <a:avLst/>
          </a:prstGeom>
          <a:noFill/>
        </p:spPr>
      </p:pic>
      <p:pic>
        <p:nvPicPr>
          <p:cNvPr id="4" name="Picture 4" descr="C:\FileForWork\Снежинка\разнообразие.jpg"/>
          <p:cNvPicPr>
            <a:picLocks noChangeAspect="1" noChangeArrowheads="1"/>
          </p:cNvPicPr>
          <p:nvPr/>
        </p:nvPicPr>
        <p:blipFill>
          <a:blip r:embed="rId3" cstate="print"/>
          <a:srcRect l="2500" t="3253" r="75000" b="69099"/>
          <a:stretch>
            <a:fillRect/>
          </a:stretch>
        </p:blipFill>
        <p:spPr bwMode="auto">
          <a:xfrm>
            <a:off x="7308304" y="188640"/>
            <a:ext cx="16773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/>
              <a:t>Словарная работа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Лепесток – </a:t>
            </a:r>
            <a:r>
              <a:rPr lang="ru-RU" sz="2800" dirty="0" err="1" smtClean="0">
                <a:latin typeface="Tuva New" pitchFamily="18" charset="0"/>
              </a:rPr>
              <a:t>чечек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б\р\з\</a:t>
            </a:r>
            <a:endParaRPr lang="ru-RU" sz="2800" dirty="0" smtClean="0">
              <a:latin typeface="Tuva New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Сменить – </a:t>
            </a:r>
            <a:r>
              <a:rPr lang="ru-RU" sz="2800" dirty="0" err="1" smtClean="0">
                <a:latin typeface="Tuva New" pitchFamily="18" charset="0"/>
              </a:rPr>
              <a:t>солуур</a:t>
            </a:r>
            <a:endParaRPr lang="ru-RU" sz="2800" dirty="0" smtClean="0">
              <a:latin typeface="Tuva New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Обламываются – </a:t>
            </a:r>
            <a:r>
              <a:rPr lang="ru-RU" sz="2800" dirty="0" err="1" smtClean="0">
                <a:latin typeface="Tuva New" pitchFamily="18" charset="0"/>
              </a:rPr>
              <a:t>сыйлып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турар</a:t>
            </a:r>
            <a:endParaRPr lang="ru-RU" sz="2800" dirty="0" smtClean="0">
              <a:latin typeface="Tuva New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Достичь земли – долететь до земли</a:t>
            </a: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Драгоценный – \</a:t>
            </a:r>
            <a:r>
              <a:rPr lang="ru-RU" sz="2800" dirty="0" err="1" smtClean="0">
                <a:latin typeface="Tuva New" pitchFamily="18" charset="0"/>
              </a:rPr>
              <a:t>нелиг</a:t>
            </a:r>
            <a:r>
              <a:rPr lang="ru-RU" sz="2800" dirty="0" smtClean="0">
                <a:latin typeface="Tuva New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Смешивались – </a:t>
            </a:r>
            <a:r>
              <a:rPr lang="ru-RU" sz="2800" dirty="0" err="1" smtClean="0">
                <a:latin typeface="Tuva New" pitchFamily="18" charset="0"/>
              </a:rPr>
              <a:t>холужуп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турган</a:t>
            </a:r>
            <a:endParaRPr lang="ru-RU" sz="2800" dirty="0" smtClean="0">
              <a:latin typeface="Tuva New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Скребли лопатами – </a:t>
            </a:r>
            <a:r>
              <a:rPr lang="ru-RU" sz="2800" dirty="0" err="1" smtClean="0">
                <a:latin typeface="Tuva New" pitchFamily="18" charset="0"/>
              </a:rPr>
              <a:t>х\\рек-биле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с\в\руп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турган</a:t>
            </a:r>
            <a:endParaRPr lang="ru-RU" sz="2800" dirty="0" smtClean="0">
              <a:latin typeface="Tuva New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Асфальт – специальное покрытие дороги</a:t>
            </a:r>
          </a:p>
          <a:p>
            <a:pPr>
              <a:buNone/>
            </a:pPr>
            <a:r>
              <a:rPr lang="ru-RU" sz="2800" dirty="0" smtClean="0">
                <a:latin typeface="Tuva New" pitchFamily="18" charset="0"/>
              </a:rPr>
              <a:t>Полозья – </a:t>
            </a:r>
            <a:r>
              <a:rPr lang="ru-RU" sz="2800" dirty="0" err="1" smtClean="0">
                <a:latin typeface="Tuva New" pitchFamily="18" charset="0"/>
              </a:rPr>
              <a:t>харда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шанак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изи</a:t>
            </a:r>
            <a:endParaRPr lang="ru-RU" sz="2800" dirty="0" smtClean="0">
              <a:latin typeface="Tuva New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FileForWork\Снежинка\разнообразие.jpg"/>
          <p:cNvPicPr>
            <a:picLocks noChangeAspect="1" noChangeArrowheads="1"/>
          </p:cNvPicPr>
          <p:nvPr/>
        </p:nvPicPr>
        <p:blipFill>
          <a:blip r:embed="rId2" cstate="print"/>
          <a:srcRect l="2500" t="3253" r="75000" b="69099"/>
          <a:stretch>
            <a:fillRect/>
          </a:stretch>
        </p:blipFill>
        <p:spPr bwMode="auto">
          <a:xfrm>
            <a:off x="7164288" y="188640"/>
            <a:ext cx="167736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снежин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</Template>
  <TotalTime>575</TotalTime>
  <Words>164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снежинки</vt:lpstr>
      <vt:lpstr>Слайд 1</vt:lpstr>
      <vt:lpstr>Загадка</vt:lpstr>
      <vt:lpstr>Слайд 3</vt:lpstr>
      <vt:lpstr>Разнообразие снежинок</vt:lpstr>
      <vt:lpstr>Снежинки и снег</vt:lpstr>
      <vt:lpstr>Слайд 6</vt:lpstr>
      <vt:lpstr>Слайд 7</vt:lpstr>
      <vt:lpstr>Работа над произношением</vt:lpstr>
      <vt:lpstr>Словарная работа</vt:lpstr>
      <vt:lpstr>Ключ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34</cp:revision>
  <dcterms:created xsi:type="dcterms:W3CDTF">2015-02-03T04:04:29Z</dcterms:created>
  <dcterms:modified xsi:type="dcterms:W3CDTF">2015-03-24T02:46:29Z</dcterms:modified>
</cp:coreProperties>
</file>