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BA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7710-E193-422D-99CE-131A5DD751A6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DB90F-6F60-4CBF-9FE4-DB01C5BB1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7710-E193-422D-99CE-131A5DD751A6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DB90F-6F60-4CBF-9FE4-DB01C5BB1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7710-E193-422D-99CE-131A5DD751A6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DB90F-6F60-4CBF-9FE4-DB01C5BB1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7710-E193-422D-99CE-131A5DD751A6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DB90F-6F60-4CBF-9FE4-DB01C5BB1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7710-E193-422D-99CE-131A5DD751A6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DB90F-6F60-4CBF-9FE4-DB01C5BB1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7710-E193-422D-99CE-131A5DD751A6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DB90F-6F60-4CBF-9FE4-DB01C5BB1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7710-E193-422D-99CE-131A5DD751A6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DB90F-6F60-4CBF-9FE4-DB01C5BB1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7710-E193-422D-99CE-131A5DD751A6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DB90F-6F60-4CBF-9FE4-DB01C5BB1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7710-E193-422D-99CE-131A5DD751A6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DB90F-6F60-4CBF-9FE4-DB01C5BB1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7710-E193-422D-99CE-131A5DD751A6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DB90F-6F60-4CBF-9FE4-DB01C5BB1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7710-E193-422D-99CE-131A5DD751A6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DB90F-6F60-4CBF-9FE4-DB01C5BB1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B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C7710-E193-422D-99CE-131A5DD751A6}" type="datetimeFigureOut">
              <a:rPr lang="ru-RU" smtClean="0"/>
              <a:pPr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DB90F-6F60-4CBF-9FE4-DB01C5BB1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56138"/>
            <a:ext cx="8643998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Садитесь поудобнее и начинайте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тем, кто еще плохо умеет писать, конечно же, помогут родители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начале нужно, конечно, поздороваться. (Здравствуй, Дедушка Мороз! Дорогой Дед мороз! и т.п.)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Затем неплохо бы представиться. Ведь Деду Морозу приходит так много писем, не перепутать бы.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Поскольку зимнему волшебнику мы пишем письма очень редко, всего один раз в год, неплохо бы поинтересоваться, как у него дела, как здоровье.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Рассказать о том, как прошел у тебя год (не хулиганил, хорошо учился, помогал старшим и т.п.)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428604"/>
            <a:ext cx="87154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5.Попросить новогодний подарок. Лучше написать список из двух-трех пунктов, у Деда Мороза должен быть выбор! Не исключено, что к желаемому он добавит и подарок-сюрприз.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6.Поблагодарить за внимание, за доброе отношение к детям и попрощаться. Можно нарисовать картинку для Дедушки – ему будет приятно.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7.Обязательно подписаться.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забудьте наклеить марку, если конверт действительно предназначен к отправке. Официальный адрес настоящего русского Деда Мороза: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000108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162340, Россия, Вологодская область, город Великий Устюг, дом Деда Мороза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3000372"/>
            <a:ext cx="4990062" cy="3457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&amp;Pcy;&amp;icy;&amp;scy;&amp;softcy;&amp;mcy;&amp;ocy; &amp;Dcy;&amp;iecy;&amp;dcy;&amp;ucy; &amp;mcy;&amp;ocy;&amp;rcy;&amp;ocy;&amp;zcy;&amp;ucy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7643865" cy="6429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&amp;Pcy;&amp;icy;&amp;scy;&amp;softcy;&amp;mcy;&amp;ocy; &amp;Dcy;&amp;iecy;&amp;dcy;&amp;ucy; &amp;mcy;&amp;ocy;&amp;rcy;&amp;ocy;&amp;zcy;&amp;ucy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7"/>
            <a:ext cx="8429684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192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Александр</cp:lastModifiedBy>
  <cp:revision>8</cp:revision>
  <dcterms:created xsi:type="dcterms:W3CDTF">2014-12-03T05:53:15Z</dcterms:created>
  <dcterms:modified xsi:type="dcterms:W3CDTF">2015-03-22T19:41:40Z</dcterms:modified>
</cp:coreProperties>
</file>