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6" r:id="rId5"/>
    <p:sldId id="259" r:id="rId6"/>
    <p:sldId id="261" r:id="rId7"/>
    <p:sldId id="262" r:id="rId8"/>
    <p:sldId id="263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C4"/>
    <a:srgbClr val="CC0099"/>
    <a:srgbClr val="A407B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8B1258-9144-49DF-8E4E-ACB005667E94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979DA2-08CC-4751-B0C7-484FEBB36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1A3D4-9C43-40A7-BF18-C5E49FF3FD3B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FD30F-4276-45E0-845B-EB1132A65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F46C-C782-4576-BA17-55DCC7A0F6A4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198B-BA6E-40EB-9389-219CD5734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5CC8-03C9-46CD-A24C-923A1415C626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F690-799F-460B-8C35-BC70894EF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B750-086F-4D5E-98DD-B85918684B7C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0606-6FE7-472E-AD61-CC300445A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6C7A-D849-4453-8532-F5C452EA80BE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4010-0517-457B-BF71-C41231096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1C9DF-164D-40A9-9BE8-B9A811FE1E11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BEA4-2985-4229-BB37-9706679C1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5D51-ABBE-46E7-AB45-86DB5A5C2381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2C33-D9A5-4653-A0B9-7A662391A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A5412-550D-46C3-8F12-EBDDBAC8ECB0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5208F-4609-4E95-8E66-DCD214D18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B3D2-A1C5-42C6-A096-28D4474D9DEF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2963-1433-4F87-AB59-F6EC1F1A5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463B-10B1-4255-9F26-1D81822A6171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ABD45-FDF2-4091-98B5-D04B6D33C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8B029-7FF5-4EEA-800E-DB1B4889D2BD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1BF57-3DAB-48B8-AD07-448F6CFCB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B0E991-84FE-48D5-AFFF-18D4D514BE87}" type="datetime1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43F0D9-C18D-4B85-A8CE-F10D67EBD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?newwindow=1&amp;site=&amp;tbm=isch&amp;source=hp&amp;biw=1024&amp;bih=667&amp;q=%D0%B0%D0%BB%D1%84%D0%B0%D0%B2%D0%B8%D1%82&amp;oq=%D0%B0%D0%BB%D1%84%D0%B0%D0%B2%D0%B8%D1%82&amp;gs_l=img.3..0l10.1571.3546.0.4480.7.5.0.2.2.0.216.472.4j0j1.5.0.msedr...0...1ac.1.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ogle.ru/search?newwindow=1&amp;site=&amp;tbm=isch&amp;source=hp&amp;biw=1024&amp;bih=667&amp;q=%D0%B1%D1%83%D0%BA%D0%B2%D0%B8%D1%86%D0%B0&amp;oq=%D0%B1%D1%83%D0%BA%D0%B2%D0%B8%D1%86%D0%B0&amp;gs_l=img.3..0l10.2685.4913.0.5552.7.7.0.0.0.0.467.828.6j4-1.7.0.msedr...0...1ac.1." TargetMode="External"/><Relationship Id="rId4" Type="http://schemas.openxmlformats.org/officeDocument/2006/relationships/hyperlink" Target="https://ru.wikipedia.org/wiki/%C1%F3%EA%E2%E8%F6%E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user\Desktop\загруженное (13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188640"/>
            <a:ext cx="8042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Comic Sans MS" pitchFamily="66" charset="0"/>
              </a:rPr>
              <a:t>МКОУ «Медвежьегорская СОШ №3»</a:t>
            </a:r>
            <a:endParaRPr lang="ru-RU" sz="32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00608" y="2348880"/>
            <a:ext cx="8042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1DC4"/>
                </a:solidFill>
                <a:latin typeface="Comic Sans MS" pitchFamily="66" charset="0"/>
              </a:rPr>
              <a:t>Презентация к уроку изобразительного искусства</a:t>
            </a:r>
            <a:endParaRPr lang="ru-RU" sz="32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1DC4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7944" y="3429000"/>
            <a:ext cx="4860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Century Schoolbook" pitchFamily="18" charset="0"/>
              </a:rPr>
              <a:t>Подготовила: учитель </a:t>
            </a:r>
          </a:p>
          <a:p>
            <a:pPr algn="r"/>
            <a:r>
              <a:rPr lang="ru-RU" sz="28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Century Schoolbook" pitchFamily="18" charset="0"/>
              </a:rPr>
              <a:t>начальных классов </a:t>
            </a:r>
          </a:p>
          <a:p>
            <a:pPr algn="r"/>
            <a:r>
              <a:rPr lang="ru-RU" sz="2800" b="1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Century Schoolbook" pitchFamily="18" charset="0"/>
              </a:rPr>
              <a:t>Е.А.Пакуть</a:t>
            </a:r>
            <a:endParaRPr lang="ru-RU" sz="28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980728"/>
            <a:ext cx="59046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Источники: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3116"/>
            <a:ext cx="46434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www.google.ru/</a:t>
            </a:r>
            <a:r>
              <a:rPr lang="ru-RU" dirty="0" smtClean="0">
                <a:hlinkClick r:id="rId3"/>
              </a:rPr>
              <a:t>алфавит</a:t>
            </a:r>
            <a:endParaRPr lang="ru-RU" dirty="0" smtClean="0">
              <a:hlinkClick r:id="rId4"/>
            </a:endParaRPr>
          </a:p>
          <a:p>
            <a:endParaRPr lang="ru-RU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ru.wikipedia.org/</a:t>
            </a:r>
            <a:r>
              <a:rPr lang="ru-RU" dirty="0" smtClean="0">
                <a:hlinkClick r:id="rId4"/>
              </a:rPr>
              <a:t>буквица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www.google.ru/</a:t>
            </a:r>
            <a:r>
              <a:rPr lang="ru-RU" dirty="0" smtClean="0">
                <a:hlinkClick r:id="rId5"/>
              </a:rPr>
              <a:t>буквица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скинуть на сайт (разработки)\уроки\Открытый урок ИЗО 1 класс\DSC040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357298"/>
            <a:ext cx="4267200" cy="283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I:\скинуть на сайт (разработки)\уроки\Открытый урок ИЗО 1 класс\DSC040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000108"/>
            <a:ext cx="2428892" cy="3651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857356" y="500042"/>
            <a:ext cx="59046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Результаты работы: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643446"/>
            <a:ext cx="4035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Рефлексия: Наш кактус </a:t>
            </a:r>
          </a:p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зацвел разными цветочками!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4286256"/>
            <a:ext cx="3738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Карточки-буквы в группах;</a:t>
            </a:r>
          </a:p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Работы гостей;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C91D0-D048-4303-B450-66F8FC62EA57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8" name="Picture 6" descr="C:\Users\user\Desktop\загруженное (11)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476672"/>
            <a:ext cx="7530852" cy="5900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user\Desktop\загруженное (6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476672"/>
            <a:ext cx="2009775" cy="2276475"/>
          </a:xfrm>
          <a:prstGeom prst="rect">
            <a:avLst/>
          </a:prstGeom>
          <a:noFill/>
        </p:spPr>
      </p:pic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539552" y="2132856"/>
            <a:ext cx="8229600" cy="219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40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у́квица</a:t>
            </a:r>
            <a:r>
              <a:rPr kumimoji="0" lang="ru-RU" sz="40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или </a:t>
            </a:r>
            <a:r>
              <a:rPr kumimoji="0" lang="ru-RU" sz="40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инициа́л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 — крупная, отличная от прочих, первая буква главы, раздела или целой книги.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3" name="Picture 5" descr="C:\Users\user\Desktop\загруженное (1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2708920"/>
            <a:ext cx="1962150" cy="2324100"/>
          </a:xfrm>
          <a:prstGeom prst="rect">
            <a:avLst/>
          </a:prstGeom>
          <a:noFill/>
        </p:spPr>
      </p:pic>
      <p:pic>
        <p:nvPicPr>
          <p:cNvPr id="2054" name="Picture 6" descr="C:\Users\user\Desktop\загруженное (2)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300192" y="2780928"/>
            <a:ext cx="1971675" cy="2314575"/>
          </a:xfrm>
          <a:prstGeom prst="rect">
            <a:avLst/>
          </a:prstGeom>
          <a:noFill/>
        </p:spPr>
      </p:pic>
      <p:pic>
        <p:nvPicPr>
          <p:cNvPr id="2055" name="Picture 7" descr="C:\Users\user\Desktop\загруженное (3)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9552" y="404663"/>
            <a:ext cx="2304256" cy="2253501"/>
          </a:xfrm>
          <a:prstGeom prst="rect">
            <a:avLst/>
          </a:prstGeom>
          <a:noFill/>
        </p:spPr>
      </p:pic>
      <p:pic>
        <p:nvPicPr>
          <p:cNvPr id="2056" name="Picture 8" descr="C:\Users\user\Desktop\загруженное (4)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059832" y="2708920"/>
            <a:ext cx="2592288" cy="2592288"/>
          </a:xfrm>
          <a:prstGeom prst="rect">
            <a:avLst/>
          </a:prstGeom>
          <a:noFill/>
        </p:spPr>
      </p:pic>
      <p:pic>
        <p:nvPicPr>
          <p:cNvPr id="2057" name="Picture 9" descr="C:\Users\user\Desktop\загруженное (5)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724128" y="332656"/>
            <a:ext cx="2674615" cy="2278376"/>
          </a:xfrm>
          <a:prstGeom prst="rect">
            <a:avLst/>
          </a:prstGeom>
          <a:noFill/>
        </p:spPr>
      </p:pic>
      <p:pic>
        <p:nvPicPr>
          <p:cNvPr id="2058" name="Picture 10" descr="C:\Users\user\Desktop\загруженное (7)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203848" y="332656"/>
            <a:ext cx="2095500" cy="2181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user\Desktop\загруженное (8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324544" y="476672"/>
            <a:ext cx="9468544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6" name="Picture 2" descr="C:\Users\user\Desktop\загруженное (9)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836712"/>
            <a:ext cx="9001000" cy="4104456"/>
          </a:xfrm>
          <a:prstGeom prst="rect">
            <a:avLst/>
          </a:prstGeom>
          <a:noFill/>
        </p:spPr>
      </p:pic>
      <p:pic>
        <p:nvPicPr>
          <p:cNvPr id="16387" name="Picture 3" descr="C:\Users\user\Desktop\загруженное (7)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267744" y="260648"/>
            <a:ext cx="5112568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332656"/>
          <a:ext cx="8712968" cy="48965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824536"/>
                <a:gridCol w="3888432"/>
              </a:tblGrid>
              <a:tr h="1664825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Обычные</a:t>
                      </a:r>
                      <a:r>
                        <a:rPr lang="ru-RU" sz="4800" baseline="0" dirty="0" smtClean="0"/>
                        <a:t> </a:t>
                      </a:r>
                    </a:p>
                    <a:p>
                      <a:pPr algn="ctr"/>
                      <a:r>
                        <a:rPr lang="ru-RU" sz="4800" baseline="0" dirty="0" smtClean="0"/>
                        <a:t>буквы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Широкие буквы</a:t>
                      </a:r>
                      <a:endParaRPr lang="ru-RU" sz="4800" dirty="0"/>
                    </a:p>
                  </a:txBody>
                  <a:tcPr/>
                </a:tc>
              </a:tr>
              <a:tr h="3231719">
                <a:tc>
                  <a:txBody>
                    <a:bodyPr/>
                    <a:lstStyle/>
                    <a:p>
                      <a:pPr algn="ctr"/>
                      <a:r>
                        <a:rPr lang="ru-RU" sz="4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А,</a:t>
                      </a:r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Б, </a:t>
                      </a:r>
                      <a:r>
                        <a:rPr lang="ru-RU" sz="4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В, </a:t>
                      </a:r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Г, </a:t>
                      </a:r>
                      <a:r>
                        <a:rPr lang="ru-RU" sz="4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Д, </a:t>
                      </a:r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Е, Ё, З, И, Й, </a:t>
                      </a:r>
                      <a:r>
                        <a:rPr lang="ru-RU" sz="4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К,</a:t>
                      </a:r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4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Л, Н, О, </a:t>
                      </a:r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П, </a:t>
                      </a:r>
                      <a:r>
                        <a:rPr lang="ru-RU" sz="4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Р, С, </a:t>
                      </a:r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Т, У, Х, Ц, Ч, Ь, Ъ, Э, Я.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Ж, </a:t>
                      </a:r>
                      <a:r>
                        <a:rPr lang="ru-RU" sz="4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М, </a:t>
                      </a:r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Т, Ф, </a:t>
                      </a:r>
                    </a:p>
                    <a:p>
                      <a:pPr algn="ctr"/>
                      <a:r>
                        <a:rPr lang="ru-RU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Ш, Щ, Ю. 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764704"/>
            <a:ext cx="3240360" cy="3960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764704"/>
            <a:ext cx="3240360" cy="3960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C:\Users\user\Desktop\загруженное (4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51720" y="2636912"/>
            <a:ext cx="630957" cy="630957"/>
          </a:xfrm>
          <a:prstGeom prst="rect">
            <a:avLst/>
          </a:prstGeom>
          <a:noFill/>
        </p:spPr>
      </p:pic>
      <p:pic>
        <p:nvPicPr>
          <p:cNvPr id="19459" name="Picture 3" descr="C:\Users\user\Desktop\загруженное (4)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20072" y="1052736"/>
            <a:ext cx="2606402" cy="36489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771800" y="764704"/>
            <a:ext cx="3240360" cy="3960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user\Desktop\загруженное (4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59832" y="1412776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980728"/>
            <a:ext cx="5904656" cy="33547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Молодцы!</a:t>
            </a:r>
          </a:p>
          <a:p>
            <a:pPr algn="ctr"/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Спасибо за работу!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4" name="Picture 3" descr="C:\Users\user\Desktop\загруженное (14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584" y="2132856"/>
            <a:ext cx="1704975" cy="2686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275</TotalTime>
  <Words>127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Литература 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dc:description>http://aida.ucoz.ru</dc:description>
  <cp:lastModifiedBy>Аркадий</cp:lastModifiedBy>
  <cp:revision>33</cp:revision>
  <dcterms:created xsi:type="dcterms:W3CDTF">2014-04-21T11:17:11Z</dcterms:created>
  <dcterms:modified xsi:type="dcterms:W3CDTF">2015-03-27T17:28:44Z</dcterms:modified>
  <cp:category>шаблоны к Powerpoint</cp:category>
</cp:coreProperties>
</file>