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2" r:id="rId8"/>
    <p:sldId id="264" r:id="rId9"/>
    <p:sldId id="265" r:id="rId10"/>
    <p:sldId id="266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73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Учитель\Desktop\шаблоны\Рамки\зи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4000496" y="5786454"/>
            <a:ext cx="1500198" cy="50004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начать</a:t>
            </a:r>
            <a:endParaRPr lang="ru-RU" sz="2400" b="1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357422" y="3857628"/>
            <a:ext cx="457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Чижова Ирина Викторовна </a:t>
            </a:r>
          </a:p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гимназия </a:t>
            </a:r>
          </a:p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Узловая</a:t>
            </a:r>
          </a:p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Тульской области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1571612"/>
            <a:ext cx="62151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11430">
                  <a:noFill/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Второе  склонение </a:t>
            </a:r>
          </a:p>
          <a:p>
            <a:pPr algn="ctr">
              <a:defRPr/>
            </a:pPr>
            <a:r>
              <a:rPr lang="ru-RU" sz="4000" b="1" dirty="0" smtClean="0">
                <a:ln w="11430">
                  <a:noFill/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имён существительных</a:t>
            </a:r>
            <a:br>
              <a:rPr lang="ru-RU" sz="4000" b="1" dirty="0" smtClean="0">
                <a:ln w="11430">
                  <a:noFill/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</a:br>
            <a:r>
              <a:rPr lang="ru-RU" sz="4000" b="1" dirty="0" smtClean="0">
                <a:ln w="11430">
                  <a:noFill/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3 класс</a:t>
            </a:r>
            <a:endParaRPr lang="ru-RU" sz="4000" b="1" dirty="0">
              <a:ln w="11430">
                <a:noFill/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Учитель\Desktop\шаблоны\Рамки\зи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Скругленный прямоугольник 12">
            <a:hlinkClick r:id="" action="ppaction://hlinkshowjump?jump=nextslide"/>
          </p:cNvPr>
          <p:cNvSpPr/>
          <p:nvPr/>
        </p:nvSpPr>
        <p:spPr>
          <a:xfrm>
            <a:off x="7429520" y="6072206"/>
            <a:ext cx="1500198" cy="50004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дальше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14612" y="1000108"/>
            <a:ext cx="473860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smtClean="0">
                <a:ln w="11430">
                  <a:noFill/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Из  шкафа</a:t>
            </a:r>
            <a:endParaRPr lang="ru-RU" sz="8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2500306"/>
            <a:ext cx="20425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Верно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00364" y="2143116"/>
            <a:ext cx="2912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Подумай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43240" y="2643182"/>
            <a:ext cx="26108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Ошибка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29190" y="4857760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П.п.</a:t>
            </a: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3857628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Р.п.</a:t>
            </a:r>
            <a:endParaRPr lang="ru-RU" sz="2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929190" y="3857628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Т.п.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000232" y="4857760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Д.п.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6" grpId="1"/>
      <p:bldP spid="16" grpId="2"/>
      <p:bldP spid="16" grpId="3"/>
      <p:bldP spid="17" grpId="0"/>
      <p:bldP spid="1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Учитель\Desktop\шаблоны\Рамки\зи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Скругленный прямоугольник 12">
            <a:hlinkClick r:id="" action="ppaction://hlinkshowjump?jump=nextslide"/>
          </p:cNvPr>
          <p:cNvSpPr/>
          <p:nvPr/>
        </p:nvSpPr>
        <p:spPr>
          <a:xfrm>
            <a:off x="7429520" y="6072206"/>
            <a:ext cx="1500198" cy="50004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дальше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14612" y="1000108"/>
            <a:ext cx="394441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smtClean="0">
                <a:ln w="11430">
                  <a:noFill/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По  небу</a:t>
            </a:r>
            <a:endParaRPr lang="ru-RU" sz="8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2500306"/>
            <a:ext cx="20425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Верно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00364" y="2143116"/>
            <a:ext cx="2912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Подумай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43240" y="2643182"/>
            <a:ext cx="26108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Ошибка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29190" y="4857760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П.п.</a:t>
            </a: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71670" y="4786322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Д.п.</a:t>
            </a:r>
            <a:endParaRPr lang="ru-RU" sz="2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929190" y="3857628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Т.п.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000232" y="3929066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Р.п.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6" grpId="1"/>
      <p:bldP spid="16" grpId="2"/>
      <p:bldP spid="16" grpId="3"/>
      <p:bldP spid="17" grpId="0"/>
      <p:bldP spid="1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Учитель\Desktop\шаблоны\Рамки\зи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Скругленный прямоугольник 12">
            <a:hlinkClick r:id="" action="ppaction://hlinkshowjump?jump=nextslide"/>
          </p:cNvPr>
          <p:cNvSpPr/>
          <p:nvPr/>
        </p:nvSpPr>
        <p:spPr>
          <a:xfrm>
            <a:off x="7429520" y="6072206"/>
            <a:ext cx="1500198" cy="50004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дальше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14612" y="1000108"/>
            <a:ext cx="333617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smtClean="0">
                <a:ln w="11430">
                  <a:noFill/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У  окна</a:t>
            </a:r>
            <a:endParaRPr lang="ru-RU" sz="8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428992" y="2428868"/>
            <a:ext cx="20425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Верно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00364" y="2143116"/>
            <a:ext cx="2912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Подумай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86116" y="2857496"/>
            <a:ext cx="26108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Ошибка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57752" y="5715016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П.п.</a:t>
            </a: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928794" y="4857760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Р.п.</a:t>
            </a:r>
            <a:endParaRPr lang="ru-RU" sz="2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857752" y="4857760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smtClean="0"/>
              <a:t>Т.п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928794" y="5643578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Д.п.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6" grpId="1"/>
      <p:bldP spid="16" grpId="2"/>
      <p:bldP spid="16" grpId="3"/>
      <p:bldP spid="17" grpId="0"/>
      <p:bldP spid="1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Учитель\Desktop\шаблоны\Рамки\зи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Скругленный прямоугольник 12">
            <a:hlinkClick r:id="" action="ppaction://hlinkshowjump?jump=nextslide"/>
          </p:cNvPr>
          <p:cNvSpPr/>
          <p:nvPr/>
        </p:nvSpPr>
        <p:spPr>
          <a:xfrm>
            <a:off x="7429520" y="6072206"/>
            <a:ext cx="1500198" cy="50004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дальше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14612" y="1000108"/>
            <a:ext cx="460735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smtClean="0">
                <a:ln w="11430">
                  <a:noFill/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На   озере</a:t>
            </a:r>
            <a:endParaRPr lang="ru-RU" sz="8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2500306"/>
            <a:ext cx="20425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Верно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00364" y="2143116"/>
            <a:ext cx="2912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Подумай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43240" y="2643182"/>
            <a:ext cx="26108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Ошибка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00232" y="3929066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Р.п.</a:t>
            </a: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929190" y="4857760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П.п.</a:t>
            </a:r>
            <a:endParaRPr lang="ru-RU" sz="2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929190" y="3857628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Т.п.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000232" y="4857760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Д.п.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6" grpId="1"/>
      <p:bldP spid="16" grpId="2"/>
      <p:bldP spid="16" grpId="3"/>
      <p:bldP spid="17" grpId="0"/>
      <p:bldP spid="1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Учитель\Desktop\шаблоны\Рамки\зи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Скругленный прямоугольник 12">
            <a:hlinkClick r:id="" action="ppaction://hlinkshowjump?jump=nextslide"/>
          </p:cNvPr>
          <p:cNvSpPr/>
          <p:nvPr/>
        </p:nvSpPr>
        <p:spPr>
          <a:xfrm>
            <a:off x="7429520" y="6072206"/>
            <a:ext cx="1500198" cy="50004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дальше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285852" y="1071546"/>
            <a:ext cx="638886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smtClean="0">
                <a:ln w="11430">
                  <a:noFill/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Над   оврагом</a:t>
            </a:r>
            <a:endParaRPr lang="ru-RU" sz="8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2500306"/>
            <a:ext cx="20425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Верно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00364" y="2143116"/>
            <a:ext cx="2912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Подумай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43240" y="2643182"/>
            <a:ext cx="26108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Ошибка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29190" y="4857760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П.п.</a:t>
            </a: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929190" y="3929066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Т.п.</a:t>
            </a:r>
            <a:endParaRPr lang="ru-RU" sz="2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000232" y="4857760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Д.п.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000232" y="3929066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Р.п.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6" grpId="1"/>
      <p:bldP spid="16" grpId="2"/>
      <p:bldP spid="16" grpId="3"/>
      <p:bldP spid="17" grpId="0"/>
      <p:bldP spid="1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Учитель\Desktop\шаблоны\Рамки\зи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Скругленный прямоугольник 12">
            <a:hlinkClick r:id="" action="ppaction://hlinkshowjump?jump=nextslide"/>
          </p:cNvPr>
          <p:cNvSpPr/>
          <p:nvPr/>
        </p:nvSpPr>
        <p:spPr>
          <a:xfrm>
            <a:off x="7429520" y="6072206"/>
            <a:ext cx="1500198" cy="50004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дальше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928794" y="1000108"/>
            <a:ext cx="631333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smtClean="0">
                <a:ln w="11430">
                  <a:noFill/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На картофеле</a:t>
            </a:r>
            <a:endParaRPr lang="ru-RU" sz="8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2500306"/>
            <a:ext cx="20425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Верно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00364" y="2143116"/>
            <a:ext cx="2912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Подумай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43240" y="2643182"/>
            <a:ext cx="26108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Ошибка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72066" y="3786190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Т.п.</a:t>
            </a: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072066" y="4714884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П.п.</a:t>
            </a:r>
            <a:endParaRPr lang="ru-RU" sz="2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285984" y="4714884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Д.п.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285984" y="3786190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Р.п.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6" grpId="1"/>
      <p:bldP spid="16" grpId="2"/>
      <p:bldP spid="16" grpId="3"/>
      <p:bldP spid="17" grpId="0"/>
      <p:bldP spid="1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Учитель\Desktop\шаблоны\Рамки\зи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Скругленный прямоугольник 12">
            <a:hlinkClick r:id="" action="ppaction://hlinkshowjump?jump=nextslide"/>
          </p:cNvPr>
          <p:cNvSpPr/>
          <p:nvPr/>
        </p:nvSpPr>
        <p:spPr>
          <a:xfrm>
            <a:off x="7429520" y="6072206"/>
            <a:ext cx="1500198" cy="50004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дальше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85984" y="857232"/>
            <a:ext cx="529984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smtClean="0">
                <a:ln w="11430">
                  <a:noFill/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С  морозом</a:t>
            </a:r>
            <a:endParaRPr lang="ru-RU" sz="8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2500306"/>
            <a:ext cx="20425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Верно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00364" y="2143116"/>
            <a:ext cx="2912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Подумай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43240" y="2643182"/>
            <a:ext cx="26108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Ошибка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29190" y="4857760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П.п.</a:t>
            </a: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929190" y="4000504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Т.п.</a:t>
            </a:r>
            <a:endParaRPr lang="ru-RU" sz="2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000232" y="3929066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Р.п.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000232" y="4857760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Д.п.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6" grpId="1"/>
      <p:bldP spid="16" grpId="2"/>
      <p:bldP spid="16" grpId="3"/>
      <p:bldP spid="17" grpId="0"/>
      <p:bldP spid="1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Учитель\Desktop\шаблоны\Рамки\зи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Скругленный прямоугольник 12">
            <a:hlinkClick r:id="" action="ppaction://hlinkshowjump?jump=nextslide"/>
          </p:cNvPr>
          <p:cNvSpPr/>
          <p:nvPr/>
        </p:nvSpPr>
        <p:spPr>
          <a:xfrm>
            <a:off x="7429520" y="6072206"/>
            <a:ext cx="1500198" cy="50004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дальше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14612" y="1000108"/>
            <a:ext cx="386458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smtClean="0">
                <a:ln w="11430">
                  <a:noFill/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От  дуба</a:t>
            </a:r>
            <a:endParaRPr lang="ru-RU" sz="8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2500306"/>
            <a:ext cx="20425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Верно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00364" y="2143116"/>
            <a:ext cx="2912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Подумай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43240" y="2643182"/>
            <a:ext cx="26108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Ошибка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29190" y="4857760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П.п.</a:t>
            </a: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3857628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Р.п.</a:t>
            </a:r>
            <a:endParaRPr lang="ru-RU" sz="2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929190" y="3857628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Т.п.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000232" y="4857760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Д.п.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6" grpId="1"/>
      <p:bldP spid="16" grpId="2"/>
      <p:bldP spid="16" grpId="3"/>
      <p:bldP spid="17" grpId="0"/>
      <p:bldP spid="1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Учитель\Desktop\шаблоны\Рамки\зи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Скругленный прямоугольник 12">
            <a:hlinkClick r:id="" action="ppaction://hlinkshowjump?jump=nextslide"/>
          </p:cNvPr>
          <p:cNvSpPr/>
          <p:nvPr/>
        </p:nvSpPr>
        <p:spPr>
          <a:xfrm>
            <a:off x="7429520" y="6072206"/>
            <a:ext cx="1500198" cy="50004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дальше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85918" y="928670"/>
            <a:ext cx="598837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smtClean="0">
                <a:ln w="11430">
                  <a:noFill/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По  самолёту</a:t>
            </a:r>
            <a:endParaRPr lang="ru-RU" sz="8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2500306"/>
            <a:ext cx="20425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Верно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00364" y="2143116"/>
            <a:ext cx="2912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Подумай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43240" y="2643182"/>
            <a:ext cx="26108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Ошибка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29190" y="4857760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П.п.</a:t>
            </a: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143108" y="4786322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Д.п.</a:t>
            </a:r>
            <a:endParaRPr lang="ru-RU" sz="2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929190" y="3857628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Т.п.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071670" y="3857628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Р.п.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6" grpId="1"/>
      <p:bldP spid="16" grpId="2"/>
      <p:bldP spid="16" grpId="3"/>
      <p:bldP spid="17" grpId="0"/>
      <p:bldP spid="1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Учитель\Desktop\шаблоны\Рамки\зи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Скругленный прямоугольник 12">
            <a:hlinkClick r:id="" action="ppaction://hlinkshowjump?jump=nextslide"/>
          </p:cNvPr>
          <p:cNvSpPr/>
          <p:nvPr/>
        </p:nvSpPr>
        <p:spPr>
          <a:xfrm>
            <a:off x="7429520" y="6072206"/>
            <a:ext cx="1500198" cy="50004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дальше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85984" y="1000108"/>
            <a:ext cx="544450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smtClean="0">
                <a:ln w="11430">
                  <a:noFill/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До  вокзала</a:t>
            </a:r>
            <a:endParaRPr lang="ru-RU" sz="8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2500306"/>
            <a:ext cx="20425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Верно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00364" y="2143116"/>
            <a:ext cx="2912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Подумай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43240" y="2643182"/>
            <a:ext cx="26108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1430">
                  <a:noFill/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 charset="0"/>
              </a:rPr>
              <a:t>Ошибка</a:t>
            </a:r>
            <a:endParaRPr lang="ru-RU" sz="5400" dirty="0">
              <a:solidFill>
                <a:srgbClr val="9966FF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29190" y="4857760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П.п.</a:t>
            </a: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3857628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Р.п.</a:t>
            </a:r>
            <a:endParaRPr lang="ru-RU" sz="2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929190" y="3857628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Т.п.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000232" y="4857760"/>
            <a:ext cx="1857388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Д.п.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6" grpId="1"/>
      <p:bldP spid="16" grpId="2"/>
      <p:bldP spid="16" grpId="3"/>
      <p:bldP spid="17" grpId="0"/>
      <p:bldP spid="17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155</Words>
  <PresentationFormat>Экран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6</cp:revision>
  <dcterms:created xsi:type="dcterms:W3CDTF">2015-03-05T03:44:25Z</dcterms:created>
  <dcterms:modified xsi:type="dcterms:W3CDTF">2015-03-05T04:57:34Z</dcterms:modified>
</cp:coreProperties>
</file>