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0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шаблоны\Рамки\018795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357422" y="571480"/>
            <a:ext cx="4823965" cy="280076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spc="50" dirty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Изменение имён </a:t>
            </a:r>
          </a:p>
          <a:p>
            <a:pPr algn="ctr">
              <a:defRPr/>
            </a:pPr>
            <a:r>
              <a:rPr lang="ru-RU" sz="4400" b="1" spc="50" dirty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прилагательных </a:t>
            </a:r>
          </a:p>
          <a:p>
            <a:pPr algn="ctr">
              <a:defRPr/>
            </a:pPr>
            <a:r>
              <a:rPr lang="ru-RU" sz="4400" b="1" spc="50" dirty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родам </a:t>
            </a:r>
          </a:p>
          <a:p>
            <a:pPr algn="ctr">
              <a:defRPr/>
            </a:pPr>
            <a:r>
              <a:rPr lang="ru-RU" sz="4400" b="1" spc="50" dirty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класс</a:t>
            </a:r>
          </a:p>
        </p:txBody>
      </p:sp>
      <p:sp>
        <p:nvSpPr>
          <p:cNvPr id="3" name="Прямоугольник 10"/>
          <p:cNvSpPr>
            <a:spLocks noChangeArrowheads="1"/>
          </p:cNvSpPr>
          <p:nvPr/>
        </p:nvSpPr>
        <p:spPr bwMode="auto">
          <a:xfrm>
            <a:off x="2786050" y="3786190"/>
            <a:ext cx="40005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Чижова Ирина Викторовна </a:t>
            </a:r>
          </a:p>
          <a:p>
            <a:pPr algn="ctr"/>
            <a:r>
              <a:rPr lang="ru-RU" sz="16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МБОУ гимназия </a:t>
            </a:r>
          </a:p>
          <a:p>
            <a:pPr algn="ctr"/>
            <a:r>
              <a:rPr lang="ru-RU" sz="16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г. Узловая</a:t>
            </a:r>
          </a:p>
          <a:p>
            <a:pPr algn="ctr"/>
            <a:r>
              <a:rPr lang="ru-RU" sz="1600" b="1" i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Тульской области</a:t>
            </a:r>
            <a:endParaRPr lang="ru-RU" sz="1600" dirty="0">
              <a:solidFill>
                <a:srgbClr val="006600"/>
              </a:solidFill>
            </a:endParaRPr>
          </a:p>
        </p:txBody>
      </p:sp>
      <p:sp>
        <p:nvSpPr>
          <p:cNvPr id="5" name="Стрелка вправо 4">
            <a:hlinkClick r:id="" action="ppaction://hlinkshowjump?jump=nextslide"/>
          </p:cNvPr>
          <p:cNvSpPr/>
          <p:nvPr/>
        </p:nvSpPr>
        <p:spPr>
          <a:xfrm>
            <a:off x="6357950" y="6072206"/>
            <a:ext cx="785818" cy="428628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шаблоны\Рамки\018795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571736" y="428604"/>
            <a:ext cx="4823965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8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Доброе</a:t>
            </a:r>
            <a:endParaRPr lang="ru-RU" sz="8800" b="1" spc="50" dirty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000496" y="4143380"/>
            <a:ext cx="1428760" cy="8572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Ср</a:t>
            </a:r>
            <a:endParaRPr lang="ru-RU" sz="3200" b="1" dirty="0"/>
          </a:p>
        </p:txBody>
      </p:sp>
      <p:sp>
        <p:nvSpPr>
          <p:cNvPr id="7" name="Овал 6"/>
          <p:cNvSpPr/>
          <p:nvPr/>
        </p:nvSpPr>
        <p:spPr>
          <a:xfrm>
            <a:off x="6215074" y="4143380"/>
            <a:ext cx="1428760" cy="8572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Муж</a:t>
            </a:r>
            <a:endParaRPr lang="ru-RU" sz="2800" b="1" dirty="0"/>
          </a:p>
        </p:txBody>
      </p:sp>
      <p:sp>
        <p:nvSpPr>
          <p:cNvPr id="8" name="Овал 7"/>
          <p:cNvSpPr/>
          <p:nvPr/>
        </p:nvSpPr>
        <p:spPr>
          <a:xfrm>
            <a:off x="1785918" y="4143380"/>
            <a:ext cx="1428760" cy="8572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Жен</a:t>
            </a:r>
            <a:endParaRPr lang="ru-RU" sz="3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43240" y="2786058"/>
            <a:ext cx="357662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spc="50" dirty="0" smtClean="0">
                <a:ln w="11430"/>
                <a:solidFill>
                  <a:srgbClr val="99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Правильно</a:t>
            </a:r>
            <a:endParaRPr lang="ru-RU" sz="5400" b="1" spc="50" dirty="0">
              <a:ln w="11430"/>
              <a:solidFill>
                <a:srgbClr val="99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57554" y="1785926"/>
            <a:ext cx="29569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spc="50" dirty="0" smtClean="0">
                <a:ln w="11430"/>
                <a:solidFill>
                  <a:srgbClr val="99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Подумай</a:t>
            </a:r>
            <a:endParaRPr lang="ru-RU" sz="5400" b="1" spc="50" dirty="0">
              <a:ln w="11430"/>
              <a:solidFill>
                <a:srgbClr val="99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Стрелка вправо 11">
            <a:hlinkClick r:id="" action="ppaction://hlinkshowjump?jump=nextslide"/>
          </p:cNvPr>
          <p:cNvSpPr/>
          <p:nvPr/>
        </p:nvSpPr>
        <p:spPr>
          <a:xfrm>
            <a:off x="6357950" y="6072206"/>
            <a:ext cx="785818" cy="428628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0" grpId="1"/>
      <p:bldP spid="10" grpId="2"/>
      <p:bldP spid="10" grpId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шаблоны\Рамки\018795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571736" y="428604"/>
            <a:ext cx="5429288" cy="144655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8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Душистый</a:t>
            </a:r>
            <a:endParaRPr lang="ru-RU" sz="8800" b="1" spc="50" dirty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000496" y="4143380"/>
            <a:ext cx="1428760" cy="8572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Ср</a:t>
            </a:r>
            <a:endParaRPr lang="ru-RU" sz="3200" b="1" dirty="0"/>
          </a:p>
        </p:txBody>
      </p:sp>
      <p:sp>
        <p:nvSpPr>
          <p:cNvPr id="7" name="Овал 6"/>
          <p:cNvSpPr/>
          <p:nvPr/>
        </p:nvSpPr>
        <p:spPr>
          <a:xfrm>
            <a:off x="6215074" y="4143380"/>
            <a:ext cx="1428760" cy="8572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Муж</a:t>
            </a:r>
            <a:endParaRPr lang="ru-RU" sz="2800" b="1" dirty="0"/>
          </a:p>
        </p:txBody>
      </p:sp>
      <p:sp>
        <p:nvSpPr>
          <p:cNvPr id="8" name="Овал 7"/>
          <p:cNvSpPr/>
          <p:nvPr/>
        </p:nvSpPr>
        <p:spPr>
          <a:xfrm>
            <a:off x="1785918" y="4143380"/>
            <a:ext cx="1428760" cy="8572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Жен</a:t>
            </a:r>
            <a:endParaRPr lang="ru-RU" sz="3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43240" y="2786058"/>
            <a:ext cx="357662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spc="50" dirty="0" smtClean="0">
                <a:ln w="11430"/>
                <a:solidFill>
                  <a:srgbClr val="99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Правильно</a:t>
            </a:r>
            <a:endParaRPr lang="ru-RU" sz="5400" b="1" spc="50" dirty="0">
              <a:ln w="11430"/>
              <a:solidFill>
                <a:srgbClr val="99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57554" y="1785926"/>
            <a:ext cx="29569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spc="50" dirty="0" smtClean="0">
                <a:ln w="11430"/>
                <a:solidFill>
                  <a:srgbClr val="99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Подумай</a:t>
            </a:r>
            <a:endParaRPr lang="ru-RU" sz="5400" b="1" spc="50" dirty="0">
              <a:ln w="11430"/>
              <a:solidFill>
                <a:srgbClr val="99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Стрелка вправо 11">
            <a:hlinkClick r:id="" action="ppaction://hlinkshowjump?jump=nextslide"/>
          </p:cNvPr>
          <p:cNvSpPr/>
          <p:nvPr/>
        </p:nvSpPr>
        <p:spPr>
          <a:xfrm>
            <a:off x="6357950" y="6072206"/>
            <a:ext cx="785818" cy="428628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лево 10"/>
          <p:cNvSpPr/>
          <p:nvPr/>
        </p:nvSpPr>
        <p:spPr>
          <a:xfrm>
            <a:off x="1785918" y="6000768"/>
            <a:ext cx="857256" cy="428628"/>
          </a:xfrm>
          <a:prstGeom prst="lef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hlinkClick r:id="" action="ppaction://hlinkshowjump?jump=firstslide"/>
              </a:rPr>
              <a:t>назад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0" grpId="1"/>
      <p:bldP spid="10" grpId="2"/>
      <p:bldP spid="10" grpId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шаблоны\Рамки\018795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571736" y="428604"/>
            <a:ext cx="4823965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8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Древний</a:t>
            </a:r>
            <a:endParaRPr lang="ru-RU" sz="8800" b="1" spc="50" dirty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000496" y="4143380"/>
            <a:ext cx="1428760" cy="8572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Ср</a:t>
            </a:r>
            <a:endParaRPr lang="ru-RU" sz="3200" b="1" dirty="0"/>
          </a:p>
        </p:txBody>
      </p:sp>
      <p:sp>
        <p:nvSpPr>
          <p:cNvPr id="7" name="Овал 6"/>
          <p:cNvSpPr/>
          <p:nvPr/>
        </p:nvSpPr>
        <p:spPr>
          <a:xfrm>
            <a:off x="6215074" y="4143380"/>
            <a:ext cx="1428760" cy="8572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Муж</a:t>
            </a:r>
            <a:endParaRPr lang="ru-RU" sz="2800" b="1" dirty="0"/>
          </a:p>
        </p:txBody>
      </p:sp>
      <p:sp>
        <p:nvSpPr>
          <p:cNvPr id="8" name="Овал 7"/>
          <p:cNvSpPr/>
          <p:nvPr/>
        </p:nvSpPr>
        <p:spPr>
          <a:xfrm>
            <a:off x="1785918" y="4143380"/>
            <a:ext cx="1428760" cy="8572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Жен</a:t>
            </a:r>
            <a:endParaRPr lang="ru-RU" sz="3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43240" y="2786058"/>
            <a:ext cx="357662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spc="50" dirty="0" smtClean="0">
                <a:ln w="11430"/>
                <a:solidFill>
                  <a:srgbClr val="99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Правильно</a:t>
            </a:r>
            <a:endParaRPr lang="ru-RU" sz="5400" b="1" spc="50" dirty="0">
              <a:ln w="11430"/>
              <a:solidFill>
                <a:srgbClr val="99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57554" y="1785926"/>
            <a:ext cx="29569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spc="50" dirty="0" smtClean="0">
                <a:ln w="11430"/>
                <a:solidFill>
                  <a:srgbClr val="99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Подумай</a:t>
            </a:r>
            <a:endParaRPr lang="ru-RU" sz="5400" b="1" spc="50" dirty="0">
              <a:ln w="11430"/>
              <a:solidFill>
                <a:srgbClr val="99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Стрелка вправо 11">
            <a:hlinkClick r:id="" action="ppaction://hlinkshowjump?jump=nextslide"/>
          </p:cNvPr>
          <p:cNvSpPr/>
          <p:nvPr/>
        </p:nvSpPr>
        <p:spPr>
          <a:xfrm>
            <a:off x="6357950" y="6072206"/>
            <a:ext cx="785818" cy="428628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0" grpId="1"/>
      <p:bldP spid="10" grpId="2"/>
      <p:bldP spid="10" grpId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шаблоны\Рамки\018795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571736" y="428604"/>
            <a:ext cx="4823965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8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Славная</a:t>
            </a:r>
            <a:endParaRPr lang="ru-RU" sz="8800" b="1" spc="50" dirty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000496" y="4143380"/>
            <a:ext cx="1428760" cy="8572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Ср</a:t>
            </a:r>
            <a:endParaRPr lang="ru-RU" sz="3200" b="1" dirty="0"/>
          </a:p>
        </p:txBody>
      </p:sp>
      <p:sp>
        <p:nvSpPr>
          <p:cNvPr id="7" name="Овал 6"/>
          <p:cNvSpPr/>
          <p:nvPr/>
        </p:nvSpPr>
        <p:spPr>
          <a:xfrm>
            <a:off x="6215074" y="4143380"/>
            <a:ext cx="1428760" cy="8572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Муж</a:t>
            </a:r>
            <a:endParaRPr lang="ru-RU" sz="2800" b="1" dirty="0"/>
          </a:p>
        </p:txBody>
      </p:sp>
      <p:sp>
        <p:nvSpPr>
          <p:cNvPr id="8" name="Овал 7"/>
          <p:cNvSpPr/>
          <p:nvPr/>
        </p:nvSpPr>
        <p:spPr>
          <a:xfrm>
            <a:off x="1785918" y="4143380"/>
            <a:ext cx="1428760" cy="8572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Жен</a:t>
            </a:r>
            <a:endParaRPr lang="ru-RU" sz="3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43240" y="2786058"/>
            <a:ext cx="357662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spc="50" dirty="0" smtClean="0">
                <a:ln w="11430"/>
                <a:solidFill>
                  <a:srgbClr val="99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Правильно</a:t>
            </a:r>
            <a:endParaRPr lang="ru-RU" sz="5400" b="1" spc="50" dirty="0">
              <a:ln w="11430"/>
              <a:solidFill>
                <a:srgbClr val="99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57554" y="1785926"/>
            <a:ext cx="29569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spc="50" dirty="0" smtClean="0">
                <a:ln w="11430"/>
                <a:solidFill>
                  <a:srgbClr val="99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Подумай</a:t>
            </a:r>
            <a:endParaRPr lang="ru-RU" sz="5400" b="1" spc="50" dirty="0">
              <a:ln w="11430"/>
              <a:solidFill>
                <a:srgbClr val="99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Стрелка вправо 11">
            <a:hlinkClick r:id="" action="ppaction://hlinkshowjump?jump=nextslide"/>
          </p:cNvPr>
          <p:cNvSpPr/>
          <p:nvPr/>
        </p:nvSpPr>
        <p:spPr>
          <a:xfrm>
            <a:off x="6357950" y="6072206"/>
            <a:ext cx="785818" cy="428628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0" grpId="1"/>
      <p:bldP spid="10" grpId="2"/>
      <p:bldP spid="10" grpId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шаблоны\Рамки\018795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571736" y="428604"/>
            <a:ext cx="4823965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8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Густое</a:t>
            </a:r>
            <a:endParaRPr lang="ru-RU" sz="8800" b="1" spc="50" dirty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000496" y="4143380"/>
            <a:ext cx="1428760" cy="8572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Ср</a:t>
            </a:r>
            <a:endParaRPr lang="ru-RU" sz="3200" b="1" dirty="0"/>
          </a:p>
        </p:txBody>
      </p:sp>
      <p:sp>
        <p:nvSpPr>
          <p:cNvPr id="7" name="Овал 6"/>
          <p:cNvSpPr/>
          <p:nvPr/>
        </p:nvSpPr>
        <p:spPr>
          <a:xfrm>
            <a:off x="6215074" y="4143380"/>
            <a:ext cx="1428760" cy="8572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Муж</a:t>
            </a:r>
            <a:endParaRPr lang="ru-RU" sz="2800" b="1" dirty="0"/>
          </a:p>
        </p:txBody>
      </p:sp>
      <p:sp>
        <p:nvSpPr>
          <p:cNvPr id="8" name="Овал 7"/>
          <p:cNvSpPr/>
          <p:nvPr/>
        </p:nvSpPr>
        <p:spPr>
          <a:xfrm>
            <a:off x="1785918" y="4143380"/>
            <a:ext cx="1428760" cy="8572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Жен</a:t>
            </a:r>
            <a:endParaRPr lang="ru-RU" sz="3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43240" y="2786058"/>
            <a:ext cx="357662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spc="50" dirty="0" smtClean="0">
                <a:ln w="11430"/>
                <a:solidFill>
                  <a:srgbClr val="99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Правильно</a:t>
            </a:r>
            <a:endParaRPr lang="ru-RU" sz="5400" b="1" spc="50" dirty="0">
              <a:ln w="11430"/>
              <a:solidFill>
                <a:srgbClr val="99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57554" y="1785926"/>
            <a:ext cx="29569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spc="50" dirty="0" smtClean="0">
                <a:ln w="11430"/>
                <a:solidFill>
                  <a:srgbClr val="99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Подумай</a:t>
            </a:r>
            <a:endParaRPr lang="ru-RU" sz="5400" b="1" spc="50" dirty="0">
              <a:ln w="11430"/>
              <a:solidFill>
                <a:srgbClr val="99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Стрелка вправо 11">
            <a:hlinkClick r:id="" action="ppaction://hlinkshowjump?jump=nextslide"/>
          </p:cNvPr>
          <p:cNvSpPr/>
          <p:nvPr/>
        </p:nvSpPr>
        <p:spPr>
          <a:xfrm>
            <a:off x="6357950" y="6072206"/>
            <a:ext cx="785818" cy="428628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0" grpId="1"/>
      <p:bldP spid="10" grpId="2"/>
      <p:bldP spid="10" grpId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шаблоны\Рамки\018795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571736" y="428604"/>
            <a:ext cx="4823965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8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Мокрый</a:t>
            </a:r>
            <a:endParaRPr lang="ru-RU" sz="8800" b="1" spc="50" dirty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000496" y="4143380"/>
            <a:ext cx="1428760" cy="8572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Ср</a:t>
            </a:r>
            <a:endParaRPr lang="ru-RU" sz="3200" b="1" dirty="0"/>
          </a:p>
        </p:txBody>
      </p:sp>
      <p:sp>
        <p:nvSpPr>
          <p:cNvPr id="7" name="Овал 6"/>
          <p:cNvSpPr/>
          <p:nvPr/>
        </p:nvSpPr>
        <p:spPr>
          <a:xfrm>
            <a:off x="6215074" y="4143380"/>
            <a:ext cx="1428760" cy="8572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Муж</a:t>
            </a:r>
            <a:endParaRPr lang="ru-RU" sz="2800" b="1" dirty="0"/>
          </a:p>
        </p:txBody>
      </p:sp>
      <p:sp>
        <p:nvSpPr>
          <p:cNvPr id="8" name="Овал 7"/>
          <p:cNvSpPr/>
          <p:nvPr/>
        </p:nvSpPr>
        <p:spPr>
          <a:xfrm>
            <a:off x="1785918" y="4143380"/>
            <a:ext cx="1428760" cy="8572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Жен</a:t>
            </a:r>
            <a:endParaRPr lang="ru-RU" sz="3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43240" y="2786058"/>
            <a:ext cx="357662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spc="50" dirty="0" smtClean="0">
                <a:ln w="11430"/>
                <a:solidFill>
                  <a:srgbClr val="99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Правильно</a:t>
            </a:r>
            <a:endParaRPr lang="ru-RU" sz="5400" b="1" spc="50" dirty="0">
              <a:ln w="11430"/>
              <a:solidFill>
                <a:srgbClr val="99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57554" y="1785926"/>
            <a:ext cx="29569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spc="50" dirty="0" smtClean="0">
                <a:ln w="11430"/>
                <a:solidFill>
                  <a:srgbClr val="99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Подумай</a:t>
            </a:r>
            <a:endParaRPr lang="ru-RU" sz="5400" b="1" spc="50" dirty="0">
              <a:ln w="11430"/>
              <a:solidFill>
                <a:srgbClr val="99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Стрелка вправо 11">
            <a:hlinkClick r:id="" action="ppaction://hlinkshowjump?jump=nextslide"/>
          </p:cNvPr>
          <p:cNvSpPr/>
          <p:nvPr/>
        </p:nvSpPr>
        <p:spPr>
          <a:xfrm>
            <a:off x="6357950" y="6072206"/>
            <a:ext cx="785818" cy="428628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0" grpId="1"/>
      <p:bldP spid="10" grpId="2"/>
      <p:bldP spid="10" grpId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шаблоны\Рамки\018795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785918" y="428605"/>
            <a:ext cx="6500858" cy="144655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8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Заботливая</a:t>
            </a:r>
            <a:endParaRPr lang="ru-RU" sz="8800" b="1" spc="50" dirty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000496" y="4143380"/>
            <a:ext cx="1428760" cy="8572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Ср</a:t>
            </a:r>
            <a:endParaRPr lang="ru-RU" sz="3200" b="1" dirty="0"/>
          </a:p>
        </p:txBody>
      </p:sp>
      <p:sp>
        <p:nvSpPr>
          <p:cNvPr id="7" name="Овал 6"/>
          <p:cNvSpPr/>
          <p:nvPr/>
        </p:nvSpPr>
        <p:spPr>
          <a:xfrm>
            <a:off x="6215074" y="4143380"/>
            <a:ext cx="1428760" cy="8572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Муж</a:t>
            </a:r>
            <a:endParaRPr lang="ru-RU" sz="2800" b="1" dirty="0"/>
          </a:p>
        </p:txBody>
      </p:sp>
      <p:sp>
        <p:nvSpPr>
          <p:cNvPr id="8" name="Овал 7"/>
          <p:cNvSpPr/>
          <p:nvPr/>
        </p:nvSpPr>
        <p:spPr>
          <a:xfrm>
            <a:off x="1785918" y="4143380"/>
            <a:ext cx="1428760" cy="8572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Жен</a:t>
            </a:r>
            <a:endParaRPr lang="ru-RU" sz="3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43240" y="2786058"/>
            <a:ext cx="357662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spc="50" dirty="0" smtClean="0">
                <a:ln w="11430"/>
                <a:solidFill>
                  <a:srgbClr val="99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Правильно</a:t>
            </a:r>
            <a:endParaRPr lang="ru-RU" sz="5400" b="1" spc="50" dirty="0">
              <a:ln w="11430"/>
              <a:solidFill>
                <a:srgbClr val="99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57554" y="1785926"/>
            <a:ext cx="29569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spc="50" dirty="0" smtClean="0">
                <a:ln w="11430"/>
                <a:solidFill>
                  <a:srgbClr val="99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Подумай</a:t>
            </a:r>
            <a:endParaRPr lang="ru-RU" sz="5400" b="1" spc="50" dirty="0">
              <a:ln w="11430"/>
              <a:solidFill>
                <a:srgbClr val="99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Стрелка вправо 11">
            <a:hlinkClick r:id="" action="ppaction://hlinkshowjump?jump=nextslide"/>
          </p:cNvPr>
          <p:cNvSpPr/>
          <p:nvPr/>
        </p:nvSpPr>
        <p:spPr>
          <a:xfrm>
            <a:off x="6357950" y="6072206"/>
            <a:ext cx="785818" cy="428628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0" grpId="1"/>
      <p:bldP spid="10" grpId="2"/>
      <p:bldP spid="10" grpId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шаблоны\Рамки\018795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571736" y="428604"/>
            <a:ext cx="4823965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8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Шумная</a:t>
            </a:r>
            <a:endParaRPr lang="ru-RU" sz="8800" b="1" spc="50" dirty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000496" y="4143380"/>
            <a:ext cx="1428760" cy="8572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Ср</a:t>
            </a:r>
            <a:endParaRPr lang="ru-RU" sz="3200" b="1" dirty="0"/>
          </a:p>
        </p:txBody>
      </p:sp>
      <p:sp>
        <p:nvSpPr>
          <p:cNvPr id="7" name="Овал 6"/>
          <p:cNvSpPr/>
          <p:nvPr/>
        </p:nvSpPr>
        <p:spPr>
          <a:xfrm>
            <a:off x="6215074" y="4143380"/>
            <a:ext cx="1428760" cy="8572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Муж</a:t>
            </a:r>
            <a:endParaRPr lang="ru-RU" sz="2800" b="1" dirty="0"/>
          </a:p>
        </p:txBody>
      </p:sp>
      <p:sp>
        <p:nvSpPr>
          <p:cNvPr id="8" name="Овал 7"/>
          <p:cNvSpPr/>
          <p:nvPr/>
        </p:nvSpPr>
        <p:spPr>
          <a:xfrm>
            <a:off x="1785918" y="4143380"/>
            <a:ext cx="1428760" cy="8572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Жен</a:t>
            </a:r>
            <a:endParaRPr lang="ru-RU" sz="3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43240" y="2786058"/>
            <a:ext cx="357662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spc="50" dirty="0" smtClean="0">
                <a:ln w="11430"/>
                <a:solidFill>
                  <a:srgbClr val="99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Правильно</a:t>
            </a:r>
            <a:endParaRPr lang="ru-RU" sz="5400" b="1" spc="50" dirty="0">
              <a:ln w="11430"/>
              <a:solidFill>
                <a:srgbClr val="99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57554" y="1785926"/>
            <a:ext cx="29569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spc="50" dirty="0" smtClean="0">
                <a:ln w="11430"/>
                <a:solidFill>
                  <a:srgbClr val="99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Подумай</a:t>
            </a:r>
            <a:endParaRPr lang="ru-RU" sz="5400" b="1" spc="50" dirty="0">
              <a:ln w="11430"/>
              <a:solidFill>
                <a:srgbClr val="99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Стрелка вправо 11">
            <a:hlinkClick r:id="" action="ppaction://hlinkshowjump?jump=nextslide"/>
          </p:cNvPr>
          <p:cNvSpPr/>
          <p:nvPr/>
        </p:nvSpPr>
        <p:spPr>
          <a:xfrm>
            <a:off x="6357950" y="6072206"/>
            <a:ext cx="785818" cy="428628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0" grpId="1"/>
      <p:bldP spid="10" grpId="2"/>
      <p:bldP spid="10" grpId="3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шаблоны\Рамки\018795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571736" y="428604"/>
            <a:ext cx="4823965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8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Высокое</a:t>
            </a:r>
            <a:endParaRPr lang="ru-RU" sz="8800" b="1" spc="50" dirty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000496" y="4143380"/>
            <a:ext cx="1428760" cy="8572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Ср</a:t>
            </a:r>
            <a:endParaRPr lang="ru-RU" sz="3200" b="1" dirty="0"/>
          </a:p>
        </p:txBody>
      </p:sp>
      <p:sp>
        <p:nvSpPr>
          <p:cNvPr id="7" name="Овал 6"/>
          <p:cNvSpPr/>
          <p:nvPr/>
        </p:nvSpPr>
        <p:spPr>
          <a:xfrm>
            <a:off x="6215074" y="4143380"/>
            <a:ext cx="1428760" cy="8572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Муж</a:t>
            </a:r>
            <a:endParaRPr lang="ru-RU" sz="2800" b="1" dirty="0"/>
          </a:p>
        </p:txBody>
      </p:sp>
      <p:sp>
        <p:nvSpPr>
          <p:cNvPr id="8" name="Овал 7"/>
          <p:cNvSpPr/>
          <p:nvPr/>
        </p:nvSpPr>
        <p:spPr>
          <a:xfrm>
            <a:off x="1785918" y="4143380"/>
            <a:ext cx="1428760" cy="8572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Жен</a:t>
            </a:r>
            <a:endParaRPr lang="ru-RU" sz="3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43240" y="2786058"/>
            <a:ext cx="357662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spc="50" dirty="0" smtClean="0">
                <a:ln w="11430"/>
                <a:solidFill>
                  <a:srgbClr val="99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Правильно</a:t>
            </a:r>
            <a:endParaRPr lang="ru-RU" sz="5400" b="1" spc="50" dirty="0">
              <a:ln w="11430"/>
              <a:solidFill>
                <a:srgbClr val="99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57554" y="1785926"/>
            <a:ext cx="29569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spc="50" dirty="0" smtClean="0">
                <a:ln w="11430"/>
                <a:solidFill>
                  <a:srgbClr val="99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Подумай</a:t>
            </a:r>
            <a:endParaRPr lang="ru-RU" sz="5400" b="1" spc="50" dirty="0">
              <a:ln w="11430"/>
              <a:solidFill>
                <a:srgbClr val="99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Стрелка вправо 11">
            <a:hlinkClick r:id="" action="ppaction://hlinkshowjump?jump=nextslide"/>
          </p:cNvPr>
          <p:cNvSpPr/>
          <p:nvPr/>
        </p:nvSpPr>
        <p:spPr>
          <a:xfrm>
            <a:off x="6357950" y="6072206"/>
            <a:ext cx="785818" cy="428628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0" grpId="1"/>
      <p:bldP spid="10" grpId="2"/>
      <p:bldP spid="10" grpId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шаблоны\Рамки\018795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571736" y="428604"/>
            <a:ext cx="4823965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800" b="1" spc="50" dirty="0" smtClean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Грибной</a:t>
            </a:r>
            <a:endParaRPr lang="ru-RU" sz="8800" b="1" spc="50" dirty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000496" y="4143380"/>
            <a:ext cx="1428760" cy="8572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Ср</a:t>
            </a:r>
            <a:endParaRPr lang="ru-RU" sz="3200" b="1" dirty="0"/>
          </a:p>
        </p:txBody>
      </p:sp>
      <p:sp>
        <p:nvSpPr>
          <p:cNvPr id="7" name="Овал 6"/>
          <p:cNvSpPr/>
          <p:nvPr/>
        </p:nvSpPr>
        <p:spPr>
          <a:xfrm>
            <a:off x="6215074" y="4143380"/>
            <a:ext cx="1428760" cy="8572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Муж</a:t>
            </a:r>
            <a:endParaRPr lang="ru-RU" sz="2800" b="1" dirty="0"/>
          </a:p>
        </p:txBody>
      </p:sp>
      <p:sp>
        <p:nvSpPr>
          <p:cNvPr id="8" name="Овал 7"/>
          <p:cNvSpPr/>
          <p:nvPr/>
        </p:nvSpPr>
        <p:spPr>
          <a:xfrm>
            <a:off x="1785918" y="4143380"/>
            <a:ext cx="1428760" cy="85725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Жен</a:t>
            </a:r>
            <a:endParaRPr lang="ru-RU" sz="32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143240" y="2786058"/>
            <a:ext cx="357662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spc="50" dirty="0" smtClean="0">
                <a:ln w="11430"/>
                <a:solidFill>
                  <a:srgbClr val="99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Правильно</a:t>
            </a:r>
            <a:endParaRPr lang="ru-RU" sz="5400" b="1" spc="50" dirty="0">
              <a:ln w="11430"/>
              <a:solidFill>
                <a:srgbClr val="99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57554" y="1785926"/>
            <a:ext cx="295690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spc="50" dirty="0" smtClean="0">
                <a:ln w="11430"/>
                <a:solidFill>
                  <a:srgbClr val="99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Подумай</a:t>
            </a:r>
            <a:endParaRPr lang="ru-RU" sz="5400" b="1" spc="50" dirty="0">
              <a:ln w="11430"/>
              <a:solidFill>
                <a:srgbClr val="99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Стрелка вправо 11">
            <a:hlinkClick r:id="" action="ppaction://hlinkshowjump?jump=nextslide"/>
          </p:cNvPr>
          <p:cNvSpPr/>
          <p:nvPr/>
        </p:nvSpPr>
        <p:spPr>
          <a:xfrm>
            <a:off x="6357950" y="6072206"/>
            <a:ext cx="785818" cy="428628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0" grpId="1"/>
      <p:bldP spid="10" grpId="2"/>
      <p:bldP spid="10" grpId="3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78</Words>
  <PresentationFormat>Экран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7</cp:revision>
  <dcterms:created xsi:type="dcterms:W3CDTF">2015-03-04T09:32:10Z</dcterms:created>
  <dcterms:modified xsi:type="dcterms:W3CDTF">2015-03-04T12:58:55Z</dcterms:modified>
</cp:coreProperties>
</file>