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4396-25E9-4600-9C50-4FA344F4FEBE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F96C-0B9E-43F5-8A48-EC6C8C6E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71736" y="3500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C. Михалков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2285" y="1500174"/>
            <a:ext cx="59252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92D050"/>
            </a:gs>
            <a:gs pos="70000">
              <a:srgbClr val="C4D6EB"/>
            </a:gs>
            <a:gs pos="100000">
              <a:srgbClr val="FFEBFA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940425" cy="445531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42852"/>
            <a:ext cx="843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окнах свет – и нет войны!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71435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8"/>
            <a:ext cx="7721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героев будем ждать.</a:t>
            </a:r>
          </a:p>
        </p:txBody>
      </p:sp>
      <p:pic>
        <p:nvPicPr>
          <p:cNvPr id="7" name="Рисунок 6" descr="C:\Documents and Settings\Пользователь\Рабочий стол\p17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337537" cy="36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5715000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428604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каждым годом хорошея,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Встанут сотни городов.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432006" cy="352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4998228" cy="95410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от вражьих полчищ лютых</a:t>
            </a:r>
            <a:b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Очищали мы края.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85859"/>
            <a:ext cx="4572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4572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362769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500042"/>
            <a:ext cx="7086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Вспомним всё: как мы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дружили…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4680000" cy="280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14686"/>
            <a:ext cx="5040000" cy="2988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забудем тех героев,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лежат в земле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сырой…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1" y="571480"/>
            <a:ext cx="6786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Слава нашим генералам,</a:t>
            </a:r>
            <a:b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Слава нашим адмиралам</a:t>
            </a:r>
            <a:b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солдатам рядовым –</a:t>
            </a:r>
          </a:p>
        </p:txBody>
      </p:sp>
      <p:pic>
        <p:nvPicPr>
          <p:cNvPr id="4" name="Рисунок 3" descr="C:\Documents and Settings\Пользователь\Рабочий стол\big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520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464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41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2011-05-05T18:35:03Z</dcterms:created>
  <dcterms:modified xsi:type="dcterms:W3CDTF">2011-05-06T03:48:55Z</dcterms:modified>
</cp:coreProperties>
</file>