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93" r:id="rId2"/>
    <p:sldId id="256" r:id="rId3"/>
    <p:sldId id="275" r:id="rId4"/>
    <p:sldId id="272" r:id="rId5"/>
    <p:sldId id="282" r:id="rId6"/>
    <p:sldId id="292" r:id="rId7"/>
    <p:sldId id="289" r:id="rId8"/>
    <p:sldId id="284" r:id="rId9"/>
    <p:sldId id="295" r:id="rId10"/>
    <p:sldId id="257" r:id="rId11"/>
    <p:sldId id="258" r:id="rId12"/>
    <p:sldId id="265" r:id="rId13"/>
    <p:sldId id="264" r:id="rId14"/>
    <p:sldId id="266" r:id="rId15"/>
    <p:sldId id="262" r:id="rId16"/>
    <p:sldId id="259" r:id="rId17"/>
    <p:sldId id="271" r:id="rId18"/>
    <p:sldId id="263" r:id="rId19"/>
    <p:sldId id="260" r:id="rId20"/>
    <p:sldId id="274" r:id="rId21"/>
    <p:sldId id="261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0C36A"/>
    <a:srgbClr val="D60093"/>
    <a:srgbClr val="0000FF"/>
    <a:srgbClr val="996600"/>
    <a:srgbClr val="FFFF66"/>
    <a:srgbClr val="CC0099"/>
    <a:srgbClr val="016F5D"/>
    <a:srgbClr val="993300"/>
    <a:srgbClr val="99FFCC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61187-9518-4408-BBBA-C891C948A25A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0A164-ADE1-442F-8E7E-43D7B1DDE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0A164-ADE1-442F-8E7E-43D7B1DDE5C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B7178D7-7A0B-4836-B36E-A2DDEBA9F311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7329BF-C011-417F-BB19-3B09757C5BD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178D7-7A0B-4836-B36E-A2DDEBA9F311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329BF-C011-417F-BB19-3B09757C5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178D7-7A0B-4836-B36E-A2DDEBA9F311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329BF-C011-417F-BB19-3B09757C5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178D7-7A0B-4836-B36E-A2DDEBA9F311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329BF-C011-417F-BB19-3B09757C5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178D7-7A0B-4836-B36E-A2DDEBA9F311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329BF-C011-417F-BB19-3B09757C5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178D7-7A0B-4836-B36E-A2DDEBA9F311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329BF-C011-417F-BB19-3B09757C5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178D7-7A0B-4836-B36E-A2DDEBA9F311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329BF-C011-417F-BB19-3B09757C5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178D7-7A0B-4836-B36E-A2DDEBA9F311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329BF-C011-417F-BB19-3B09757C5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178D7-7A0B-4836-B36E-A2DDEBA9F311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329BF-C011-417F-BB19-3B09757C5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178D7-7A0B-4836-B36E-A2DDEBA9F311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329BF-C011-417F-BB19-3B09757C5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178D7-7A0B-4836-B36E-A2DDEBA9F311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329BF-C011-417F-BB19-3B09757C5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B7178D7-7A0B-4836-B36E-A2DDEBA9F311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7329BF-C011-417F-BB19-3B09757C5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split dir="in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wmf"/><Relationship Id="rId4" Type="http://schemas.openxmlformats.org/officeDocument/2006/relationships/image" Target="../media/image4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gif"/><Relationship Id="rId5" Type="http://schemas.openxmlformats.org/officeDocument/2006/relationships/image" Target="../media/image48.jpeg"/><Relationship Id="rId4" Type="http://schemas.openxmlformats.org/officeDocument/2006/relationships/image" Target="../media/image4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wm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u.wikipedia.org/wiki/%D0%A4%D0%B0%D0%B9%D0%BB:Vorskla_River_near_New_Sanzary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Лес.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Здравствуй, лес!</a:t>
            </a:r>
            <a:br>
              <a:rPr lang="ru-RU" sz="2800" dirty="0" smtClean="0"/>
            </a:br>
            <a:r>
              <a:rPr lang="ru-RU" sz="2800" dirty="0" smtClean="0"/>
              <a:t>Дремучий лес,</a:t>
            </a:r>
            <a:br>
              <a:rPr lang="ru-RU" sz="2800" dirty="0" smtClean="0"/>
            </a:br>
            <a:r>
              <a:rPr lang="ru-RU" sz="2800" dirty="0" smtClean="0"/>
              <a:t>Полный сказок и чудес!</a:t>
            </a:r>
            <a:br>
              <a:rPr lang="ru-RU" sz="2800" dirty="0" smtClean="0"/>
            </a:br>
            <a:r>
              <a:rPr lang="ru-RU" sz="2800" dirty="0" smtClean="0"/>
              <a:t>Ты о чем шумишь листвою</a:t>
            </a:r>
            <a:br>
              <a:rPr lang="ru-RU" sz="2800" dirty="0" smtClean="0"/>
            </a:br>
            <a:r>
              <a:rPr lang="ru-RU" sz="2800" dirty="0" smtClean="0"/>
              <a:t>Ночью темной, грозовою,</a:t>
            </a:r>
            <a:br>
              <a:rPr lang="ru-RU" sz="2800" dirty="0" smtClean="0"/>
            </a:br>
            <a:r>
              <a:rPr lang="ru-RU" sz="2800" dirty="0" smtClean="0"/>
              <a:t>Что нам шепчешь на заре</a:t>
            </a:r>
            <a:br>
              <a:rPr lang="ru-RU" sz="2800" dirty="0" smtClean="0"/>
            </a:br>
            <a:r>
              <a:rPr lang="ru-RU" sz="2800" dirty="0" smtClean="0"/>
              <a:t>Весь в росе, как в серебре?</a:t>
            </a:r>
            <a:br>
              <a:rPr lang="ru-RU" sz="2800" dirty="0" smtClean="0"/>
            </a:br>
            <a:r>
              <a:rPr lang="ru-RU" sz="2800" dirty="0" smtClean="0"/>
              <a:t>Кто в глуши твоей таится?</a:t>
            </a:r>
            <a:br>
              <a:rPr lang="ru-RU" sz="2800" dirty="0" smtClean="0"/>
            </a:br>
            <a:r>
              <a:rPr lang="ru-RU" sz="2800" dirty="0" smtClean="0"/>
              <a:t>Что за зверь? Какая птица?</a:t>
            </a:r>
            <a:br>
              <a:rPr lang="ru-RU" sz="2800" dirty="0" smtClean="0"/>
            </a:br>
            <a:r>
              <a:rPr lang="ru-RU" sz="2800" dirty="0" smtClean="0"/>
              <a:t>Все открой, не утаи:</a:t>
            </a:r>
            <a:br>
              <a:rPr lang="ru-RU" sz="2800" dirty="0" smtClean="0"/>
            </a:br>
            <a:r>
              <a:rPr lang="ru-RU" sz="2800" dirty="0" smtClean="0"/>
              <a:t>Ты же видишь, мы свои.</a:t>
            </a:r>
          </a:p>
          <a:p>
            <a:r>
              <a:rPr lang="ru-RU" sz="2800" b="1" dirty="0" smtClean="0"/>
              <a:t> 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142852"/>
            <a:ext cx="707236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dashDot"/>
          </a:ln>
          <a:effectLst>
            <a:glow rad="101600">
              <a:srgbClr val="92D050">
                <a:alpha val="6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57150" contourW="6350" prstMaterial="plastic">
              <a:bevelT w="20320" h="20320" prst="coolSlan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Животные</a:t>
            </a:r>
            <a:r>
              <a:rPr lang="ru-RU" sz="5400" b="1" cap="all" spc="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заповедника</a:t>
            </a:r>
            <a:endParaRPr lang="ru-RU" sz="5400" b="1" cap="all" spc="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Заповедник БЕЛОГОРЬЕ - барсу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357430"/>
            <a:ext cx="5786478" cy="3643337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000364" y="5500702"/>
            <a:ext cx="3000396" cy="923330"/>
          </a:xfrm>
          <a:prstGeom prst="rect">
            <a:avLst/>
          </a:prstGeom>
          <a:solidFill>
            <a:srgbClr val="F0C36A"/>
          </a:solidFill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effectLst>
                  <a:glow rad="139700">
                    <a:srgbClr val="00B05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БАРСУК</a:t>
            </a:r>
            <a:endParaRPr lang="ru-RU" sz="5400" b="1" cap="none" spc="50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7030A0"/>
              </a:solidFill>
              <a:effectLst>
                <a:glow rad="139700">
                  <a:srgbClr val="00B050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поведник БЕЛОГОРЬЕ - енотовидная соба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28670"/>
            <a:ext cx="5500726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7158" y="4786322"/>
            <a:ext cx="8501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bliqueTop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ЕНОТ</a:t>
            </a:r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642918"/>
            <a:ext cx="5560033" cy="392909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786050" y="5072074"/>
            <a:ext cx="38576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divo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>
                  <a:solidFill>
                    <a:srgbClr val="FFFF00"/>
                  </a:solidFill>
                </a:ln>
                <a:solidFill>
                  <a:srgbClr val="996600"/>
                </a:solidFill>
                <a:effectLst>
                  <a:glow rad="139700">
                    <a:srgbClr val="FF9900"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лисица</a:t>
            </a:r>
            <a:endParaRPr lang="ru-RU" sz="5400" b="1" cap="none" spc="0" dirty="0">
              <a:ln w="38100">
                <a:solidFill>
                  <a:srgbClr val="FFFF00"/>
                </a:solidFill>
              </a:ln>
              <a:solidFill>
                <a:srgbClr val="996600"/>
              </a:solidFill>
              <a:effectLst>
                <a:glow rad="139700">
                  <a:srgbClr val="FF9900"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04"/>
            <a:ext cx="5357850" cy="446487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714612" y="5143512"/>
            <a:ext cx="3571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косуля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71480"/>
            <a:ext cx="5673689" cy="414179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143240" y="4929198"/>
            <a:ext cx="29289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0" dirty="0" smtClean="0">
                <a:ln w="76200" cmpd="sng">
                  <a:solidFill>
                    <a:srgbClr val="A6E812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лось</a:t>
            </a:r>
            <a:endParaRPr lang="ru-RU" sz="5400" b="1" cap="none" spc="0" dirty="0">
              <a:ln w="76200" cmpd="sng">
                <a:solidFill>
                  <a:srgbClr val="A6E812"/>
                </a:solidFill>
                <a:prstDash val="solid"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785794"/>
            <a:ext cx="5373923" cy="3643338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714612" y="4857760"/>
            <a:ext cx="442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кабан</a:t>
            </a:r>
            <a:endParaRPr lang="ru-RU" sz="5400" b="1" cap="all" spc="0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rgbClr val="FFC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5143512"/>
            <a:ext cx="3643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ЦАПЛЯ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26" name="Picture 2" descr="C:\Documents and Settings\vita\Рабочий стол\seray_cap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642918"/>
            <a:ext cx="4143404" cy="4143404"/>
          </a:xfrm>
          <a:prstGeom prst="roundRect">
            <a:avLst>
              <a:gd name="adj" fmla="val 16667"/>
            </a:avLst>
          </a:prstGeom>
          <a:ln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28"/>
            <a:ext cx="3667125" cy="4929187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643174" y="5357826"/>
            <a:ext cx="3643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АИСТ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90"/>
            <a:ext cx="5715000" cy="5715000"/>
          </a:xfrm>
          <a:prstGeom prst="roundRect">
            <a:avLst>
              <a:gd name="adj" fmla="val 16667"/>
            </a:avLst>
          </a:prstGeom>
          <a:ln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57686" y="5286388"/>
            <a:ext cx="3714776" cy="10662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5400" b="1" cap="none" spc="0" dirty="0" smtClean="0">
                <a:ln w="57150" cmpd="sng">
                  <a:solidFill>
                    <a:srgbClr val="00B050"/>
                  </a:solidFill>
                  <a:prstDash val="solid"/>
                </a:ln>
                <a:solidFill>
                  <a:srgbClr val="016F5D"/>
                </a:solidFill>
                <a:effectLst>
                  <a:glow rad="63500">
                    <a:srgbClr val="92D050">
                      <a:alpha val="4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коршун</a:t>
            </a:r>
            <a:endParaRPr lang="ru-RU" sz="5400" b="1" cap="none" spc="0" dirty="0">
              <a:ln w="57150" cmpd="sng">
                <a:solidFill>
                  <a:srgbClr val="00B050"/>
                </a:solidFill>
                <a:prstDash val="solid"/>
              </a:ln>
              <a:solidFill>
                <a:srgbClr val="016F5D"/>
              </a:solidFill>
              <a:effectLst>
                <a:glow rad="63500">
                  <a:srgbClr val="92D050">
                    <a:alpha val="40000"/>
                  </a:srgb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поведник БЕЛОГОРЬЕ - поползен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928670"/>
            <a:ext cx="5143536" cy="3714776"/>
          </a:xfrm>
          <a:prstGeom prst="roundRect">
            <a:avLst>
              <a:gd name="adj" fmla="val 16667"/>
            </a:avLst>
          </a:prstGeom>
          <a:ln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85918" y="4857760"/>
            <a:ext cx="5357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ПОПОЛЗЕНЬ</a:t>
            </a:r>
            <a:endParaRPr lang="ru-RU" sz="5400" b="1" spc="100" dirty="0">
              <a:ln w="18000">
                <a:solidFill>
                  <a:schemeClr val="accent1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1">
                    <a:lumMod val="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00438"/>
            <a:ext cx="3144536" cy="2212967"/>
          </a:xfrm>
          <a:prstGeom prst="round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0000">
            <a:off x="2898700" y="860118"/>
            <a:ext cx="4069830" cy="3070223"/>
          </a:xfrm>
          <a:prstGeom prst="roundRect">
            <a:avLst/>
          </a:prstGeom>
          <a:noFill/>
          <a:ln w="12700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0"/>
            <a:ext cx="8399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Заповедник Белогорье</a:t>
            </a:r>
            <a:endParaRPr lang="ru-RU" sz="5400" b="1" cap="none" spc="100" dirty="0">
              <a:ln w="180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715016"/>
            <a:ext cx="7797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100" dirty="0" smtClean="0">
                <a:ln w="2857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5400" b="1" i="1" cap="none" spc="100" dirty="0" smtClean="0">
                <a:ln w="2857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снован в 1925 году. </a:t>
            </a:r>
            <a:endParaRPr lang="ru-RU" sz="5400" b="1" cap="none" spc="100" dirty="0">
              <a:ln w="28575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357430"/>
            <a:ext cx="2428860" cy="3282243"/>
          </a:xfrm>
          <a:prstGeom prst="roundRect">
            <a:avLst/>
          </a:prstGeom>
          <a:noFill/>
          <a:ln w="12700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" name="Рисунок 3" descr="Заповедник БЕЛОГОРЬ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780000">
            <a:off x="176459" y="1830797"/>
            <a:ext cx="3159271" cy="1928826"/>
          </a:xfrm>
          <a:prstGeom prst="roundRect">
            <a:avLst/>
          </a:prstGeom>
          <a:noFill/>
          <a:ln w="12700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357158" y="2643182"/>
            <a:ext cx="8143932" cy="1643074"/>
          </a:xfrm>
          <a:prstGeom prst="wedgeRoundRectCallout">
            <a:avLst/>
          </a:prstGeom>
          <a:solidFill>
            <a:srgbClr val="99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857496"/>
            <a:ext cx="8109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Шевелились у цветка все четыре лепестка.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Я сорвать его хотел, он вспорхнул и улетел.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2073" y="642918"/>
            <a:ext cx="4179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Отгадай-ка:</a:t>
            </a:r>
            <a:endParaRPr lang="ru-RU" sz="5400" b="1" cap="none" spc="0" dirty="0">
              <a:ln w="31550" cmpd="sng">
                <a:solidFill>
                  <a:schemeClr val="bg1"/>
                </a:solidFill>
                <a:prstDash val="solid"/>
              </a:ln>
              <a:solidFill>
                <a:srgbClr val="D60093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286256"/>
            <a:ext cx="1714512" cy="20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429132"/>
            <a:ext cx="2714644" cy="184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lowers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643446"/>
            <a:ext cx="1387475" cy="1752600"/>
          </a:xfrm>
          <a:prstGeom prst="rect">
            <a:avLst/>
          </a:prstGeom>
          <a:noFill/>
        </p:spPr>
      </p:pic>
      <p:pic>
        <p:nvPicPr>
          <p:cNvPr id="7" name="Рисунок 6" descr="MCj04046990000[1]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500042"/>
            <a:ext cx="1749425" cy="1841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25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поведник БЕЛОГОРЬЕ - махао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28604"/>
            <a:ext cx="5357850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071670" y="5000636"/>
            <a:ext cx="5072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 smtClean="0">
                <a:ln w="38100" cmpd="dbl">
                  <a:solidFill>
                    <a:schemeClr val="accent1">
                      <a:lumMod val="9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МАХАОН</a:t>
            </a:r>
            <a:endParaRPr lang="ru-RU" sz="5400" b="1" cap="none" spc="0" dirty="0">
              <a:ln w="38100" cmpd="dbl">
                <a:solidFill>
                  <a:schemeClr val="accent1">
                    <a:lumMod val="9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grpId="2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lowers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643446"/>
            <a:ext cx="1676400" cy="1676400"/>
          </a:xfrm>
          <a:prstGeom prst="rect">
            <a:avLst/>
          </a:prstGeom>
          <a:noFill/>
        </p:spPr>
      </p:pic>
      <p:pic>
        <p:nvPicPr>
          <p:cNvPr id="7" name="Рисунок 6" descr="dis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85992"/>
            <a:ext cx="1587500" cy="1828800"/>
          </a:xfrm>
          <a:prstGeom prst="rect">
            <a:avLst/>
          </a:prstGeom>
          <a:noFill/>
        </p:spPr>
      </p:pic>
      <p:pic>
        <p:nvPicPr>
          <p:cNvPr id="8" name="Рисунок 7" descr="Оригами для дете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071546"/>
            <a:ext cx="4595833" cy="5529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butterfly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40000">
            <a:off x="5921376" y="468522"/>
            <a:ext cx="1000125" cy="647700"/>
          </a:xfrm>
          <a:prstGeom prst="rect">
            <a:avLst/>
          </a:prstGeom>
          <a:noFill/>
        </p:spPr>
      </p:pic>
      <p:pic>
        <p:nvPicPr>
          <p:cNvPr id="6" name="Рисунок 5" descr="butterfly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632032">
            <a:off x="2998740" y="276552"/>
            <a:ext cx="952500" cy="962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57158" y="1571612"/>
            <a:ext cx="8215370" cy="2857520"/>
          </a:xfrm>
          <a:prstGeom prst="horizontalScroll">
            <a:avLst/>
          </a:prstGeom>
          <a:solidFill>
            <a:srgbClr val="FFFF66"/>
          </a:solidFill>
          <a:ln>
            <a:solidFill>
              <a:srgbClr val="996600"/>
            </a:solidFill>
          </a:ln>
          <a:effectLst>
            <a:glow rad="101600">
              <a:srgbClr val="FFC000">
                <a:alpha val="60000"/>
              </a:srgbClr>
            </a:glow>
            <a:innerShdw blurRad="63500" dist="50800" dir="8100000">
              <a:prstClr val="black">
                <a:alpha val="50000"/>
              </a:prstClr>
            </a:inn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57224" y="2000240"/>
            <a:ext cx="7500990" cy="1852024"/>
          </a:xfrm>
          <a:prstGeom prst="rect">
            <a:avLst/>
          </a:prstGeom>
        </p:spPr>
        <p:txBody>
          <a:bodyPr>
            <a:prstTxWarp prst="textDouble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CC0099"/>
                </a:solidFill>
              </a:rPr>
              <a:t> Бабочки  </a:t>
            </a:r>
            <a:r>
              <a:rPr lang="ru-RU" dirty="0" smtClean="0">
                <a:solidFill>
                  <a:srgbClr val="7030A0"/>
                </a:solidFill>
              </a:rPr>
              <a:t>дарят  нам  чувство  радости  от  любования  их удивительной  </a:t>
            </a:r>
            <a:r>
              <a:rPr lang="ru-RU" dirty="0" smtClean="0">
                <a:solidFill>
                  <a:srgbClr val="0000FF"/>
                </a:solidFill>
              </a:rPr>
              <a:t>красотой  </a:t>
            </a:r>
            <a:r>
              <a:rPr lang="ru-RU" dirty="0" smtClean="0">
                <a:solidFill>
                  <a:srgbClr val="016F5D"/>
                </a:solidFill>
              </a:rPr>
              <a:t>и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разнообразием.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040000">
            <a:off x="7496058" y="3148476"/>
            <a:ext cx="1314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112"/>
            <a:ext cx="3357586" cy="32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14752"/>
            <a:ext cx="292892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00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0"/>
            <a:ext cx="1884363" cy="2286000"/>
          </a:xfrm>
          <a:prstGeom prst="rect">
            <a:avLst/>
          </a:prstGeom>
          <a:noFill/>
        </p:spPr>
      </p:pic>
      <p:pic>
        <p:nvPicPr>
          <p:cNvPr id="9" name="Рисунок 8" descr="MCj04046990000[1]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0"/>
            <a:ext cx="1749425" cy="1841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8315325" cy="605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71472" y="1785926"/>
            <a:ext cx="8429684" cy="36433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glow rad="101600">
              <a:srgbClr val="F0C36A">
                <a:alpha val="6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91659" y="2928934"/>
            <a:ext cx="855234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Передвигаться  только по дороге установленного маршрута;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10" y="2357430"/>
            <a:ext cx="76771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Не рвать растения, не производить сбор грибов и ягод;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1714488"/>
            <a:ext cx="18165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16F5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Не шуметь;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16F5D"/>
              </a:solidFill>
              <a:effectLst/>
              <a:latin typeface="Arial Narrow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42910" y="3643314"/>
            <a:ext cx="69429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 остановках для отдыха не разводить костров;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14348" y="4214818"/>
            <a:ext cx="73645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Не выбрасывать мусор на территории заповедника.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643446"/>
            <a:ext cx="1928794" cy="192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14290"/>
            <a:ext cx="2153346" cy="22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Рисунок 15" descr="flowers2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143512"/>
            <a:ext cx="1352550" cy="1447800"/>
          </a:xfrm>
          <a:prstGeom prst="rect">
            <a:avLst/>
          </a:prstGeom>
          <a:noFill/>
        </p:spPr>
      </p:pic>
      <p:pic>
        <p:nvPicPr>
          <p:cNvPr id="17" name="Рисунок 16" descr="butterfly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632032">
            <a:off x="3355929" y="347988"/>
            <a:ext cx="952500" cy="962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  <p:bldP spid="1028" grpId="0"/>
      <p:bldP spid="10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0px-Vorskla_River_near_New_Sanza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357298"/>
            <a:ext cx="6848158" cy="4786322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chemeClr val="accent2">
                    <a:lumMod val="75000"/>
                  </a:schemeClr>
                </a:solidFill>
              </a:rPr>
              <a:t>Ворскла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9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Растительность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6786610" cy="5214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89735"/>
            <a:ext cx="4071966" cy="291109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786214" cy="3071834"/>
          </a:xfrm>
          <a:prstGeom prst="round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Содержимое 3" descr="Заповедник БЕЛОГОРЬЕ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500438"/>
            <a:ext cx="3929090" cy="2928958"/>
          </a:xfrm>
          <a:prstGeom prst="roundRect">
            <a:avLst/>
          </a:prstGeom>
          <a:noFill/>
          <a:ln w="12700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14290"/>
            <a:ext cx="3786214" cy="3071834"/>
          </a:xfrm>
          <a:prstGeom prst="roundRect">
            <a:avLst/>
          </a:prstGeom>
          <a:noFill/>
          <a:ln w="12700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В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Содержимое 3" descr="кубышк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20" y="3500438"/>
            <a:ext cx="2786082" cy="231298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кувшин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357562"/>
            <a:ext cx="3153630" cy="235986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pic>
        <p:nvPicPr>
          <p:cNvPr id="4" name="Рисунок 3" descr="Каба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3429023" cy="2500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исиц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928670"/>
            <a:ext cx="3408369" cy="24288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аяц-руса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3429024" cy="26412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осул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857628"/>
            <a:ext cx="3408369" cy="26412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4000504"/>
            <a:ext cx="2500330" cy="190858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Заповедник БЕЛОГОРЬЕ - махаон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1000108"/>
            <a:ext cx="2357454" cy="22860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20" y="3357562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Кабан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43570" y="328612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Лисица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643306" y="328612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Махаон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635795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Заяц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071802" y="607220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Жук-олень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572132" y="642939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Косули</a:t>
            </a:r>
            <a:endParaRPr lang="ru-RU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эколог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90</Words>
  <Application>Microsoft Office PowerPoint</Application>
  <PresentationFormat>Экран (4:3)</PresentationFormat>
  <Paragraphs>40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экология</vt:lpstr>
      <vt:lpstr>Лес.</vt:lpstr>
      <vt:lpstr>Слайд 2</vt:lpstr>
      <vt:lpstr>Слайд 3</vt:lpstr>
      <vt:lpstr>Слайд 4</vt:lpstr>
      <vt:lpstr>Слайд 5</vt:lpstr>
      <vt:lpstr>Растительность</vt:lpstr>
      <vt:lpstr>Слайд 7</vt:lpstr>
      <vt:lpstr>Слайд 8</vt:lpstr>
      <vt:lpstr>Животный мир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Заповедник Белогорье</dc:title>
  <dc:creator>UserXP</dc:creator>
  <cp:lastModifiedBy>Учитель</cp:lastModifiedBy>
  <cp:revision>310</cp:revision>
  <dcterms:created xsi:type="dcterms:W3CDTF">2010-11-11T05:45:55Z</dcterms:created>
  <dcterms:modified xsi:type="dcterms:W3CDTF">2011-04-13T06:12:47Z</dcterms:modified>
</cp:coreProperties>
</file>