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0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9" r:id="rId12"/>
    <p:sldId id="306" r:id="rId13"/>
    <p:sldId id="303" r:id="rId14"/>
    <p:sldId id="304" r:id="rId15"/>
    <p:sldId id="305" r:id="rId16"/>
    <p:sldId id="307" r:id="rId17"/>
    <p:sldId id="308" r:id="rId18"/>
    <p:sldId id="31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CC00"/>
    <a:srgbClr val="008080"/>
    <a:srgbClr val="003366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84989" autoAdjust="0"/>
  </p:normalViewPr>
  <p:slideViewPr>
    <p:cSldViewPr>
      <p:cViewPr>
        <p:scale>
          <a:sx n="75" d="100"/>
          <a:sy n="75" d="100"/>
        </p:scale>
        <p:origin x="-141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16ED97-BEA0-48B2-8D1A-E34178E31F90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F48D59-2C0F-4C81-AF41-D4AF18AD7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3D43-1575-4D90-A446-B8188A69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6D83-CB99-411C-9B62-4CA3F89ED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DB69-8344-46D9-855D-F828666D9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0E90-276B-4E2C-B79B-34D12FEE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81C7-A6CE-495C-B73A-4BA6703D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73C1-C641-4AE1-8726-4EED19319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A3E7-FF6E-45F3-B68E-77DF25D2A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DEEF-0DE9-4539-BDDC-62848D80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C410-2AF5-46DF-80E3-5BF1C4E4F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EAD7-07B7-4A3A-9567-A00BB7F28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051D-C6E3-4393-830C-89819ED7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1C653D3-0ADB-47EA-89BE-2A99035F1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26" r:id="rId4"/>
    <p:sldLayoutId id="2147484332" r:id="rId5"/>
    <p:sldLayoutId id="2147484327" r:id="rId6"/>
    <p:sldLayoutId id="2147484333" r:id="rId7"/>
    <p:sldLayoutId id="2147484334" r:id="rId8"/>
    <p:sldLayoutId id="2147484335" r:id="rId9"/>
    <p:sldLayoutId id="2147484328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785813"/>
            <a:ext cx="8486775" cy="4714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6666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</a:rPr>
              <a:t>Тема:</a:t>
            </a:r>
            <a:r>
              <a:rPr lang="ru-RU" dirty="0" smtClean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6666"/>
                </a:solidFill>
                <a:latin typeface="Times New Roman" pitchFamily="18" charset="0"/>
              </a:rPr>
              <a:t>«Проверка  написания</a:t>
            </a:r>
            <a:br>
              <a:rPr lang="ru-RU" b="1" i="1" dirty="0" smtClean="0">
                <a:solidFill>
                  <a:srgbClr val="006666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006666"/>
                </a:solidFill>
                <a:latin typeface="Times New Roman" pitchFamily="18" charset="0"/>
              </a:rPr>
              <a:t> безударных гласных путем изменения формы слова».</a:t>
            </a:r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6666"/>
                </a:solidFill>
                <a:latin typeface="Times New Roman" pitchFamily="18" charset="0"/>
              </a:rPr>
            </a:br>
            <a:endParaRPr lang="ru-RU" b="1" dirty="0" smtClean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500438" y="5529263"/>
            <a:ext cx="46815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66"/>
                </a:solidFill>
                <a:latin typeface="Times New Roman" pitchFamily="18" charset="0"/>
              </a:rPr>
              <a:t>Самарцева Татьяна Васильевна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6666"/>
                </a:solidFill>
                <a:latin typeface="Times New Roman" pitchFamily="18" charset="0"/>
              </a:rPr>
              <a:t>учитель начальной школы  ЦДО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6666"/>
                </a:solidFill>
                <a:latin typeface="Times New Roman" pitchFamily="18" charset="0"/>
              </a:rPr>
              <a:t>              Тула  2014г.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электронным курсом.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570038"/>
            <a:ext cx="49688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глаз.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«Знаешь ли ты свою комнату?»</a:t>
            </a:r>
          </a:p>
          <a:p>
            <a:pPr algn="just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Учитель: «Положи ручку и закрой глаза. Я называю предмет, который есть в твоей комнате, а ты показываешь на него рукой. Когда я скажу открыть глаза,  мы увидим, правильно ли ты показала»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/>
              <a:t> 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электронным курсом.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600200"/>
            <a:ext cx="5076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электронным курсом.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1666875"/>
            <a:ext cx="51530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Обобщение.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1.О чем говорили на уроке?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2.Вспомнить алгоритм проверки безударных гласных: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прочитать слово</a:t>
            </a:r>
          </a:p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-поставить ударение</a:t>
            </a:r>
          </a:p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-найти безударную гласную</a:t>
            </a:r>
          </a:p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-подобрать проверочное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 задание.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1. Знать алгоритм проверки безударных гласных.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2.Упражнение №31, стр.94.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3.Придумать и записать 5 слов с безударной гласной, найти проверочные слова к 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Резервное дополнительное задание.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23850" y="1536700"/>
            <a:ext cx="86868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1543050"/>
            <a:ext cx="6019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Резевное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дополнительное задание.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0" y="1773238"/>
            <a:ext cx="5370513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686800" cy="4525962"/>
          </a:xfrm>
        </p:spPr>
        <p:txBody>
          <a:bodyPr/>
          <a:lstStyle/>
          <a:p>
            <a:pPr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Молодец!! </a:t>
            </a:r>
          </a:p>
          <a:p>
            <a:pPr>
              <a:defRPr/>
            </a:pP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свидания!!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Словарно-орфографическая работа.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150938" y="944563"/>
            <a:ext cx="1225550" cy="13684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кно</a:t>
            </a:r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4181475" y="2921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474788"/>
            <a:ext cx="719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</a:rPr>
              <a:t>О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713" y="4170363"/>
            <a:ext cx="15128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975" y="1628775"/>
            <a:ext cx="1841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79725" y="1444625"/>
            <a:ext cx="3968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9725" y="4167188"/>
            <a:ext cx="792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1475" y="1365250"/>
            <a:ext cx="132715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4938" y="4167188"/>
            <a:ext cx="655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65625" y="1520825"/>
            <a:ext cx="3492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525" y="1658938"/>
            <a:ext cx="16557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43663" y="1365250"/>
            <a:ext cx="3603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32363" y="4160838"/>
            <a:ext cx="7921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8713" y="1658938"/>
            <a:ext cx="10810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70875" y="1373188"/>
            <a:ext cx="477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970588" y="4160838"/>
            <a:ext cx="612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Осенние явления природы.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6624637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Осенние явления природы.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313" y="1781175"/>
            <a:ext cx="6264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Осенние явление природы.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7338"/>
            <a:ext cx="59769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Актуализация опорных знаний.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44675"/>
            <a:ext cx="7561262" cy="352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 учебнику с планшетом.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135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электронным курсом.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Проверка безударных гласных. Выбери подходящую букву.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636838"/>
            <a:ext cx="4392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электронным курсом.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8775"/>
            <a:ext cx="53276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1396</TotalTime>
  <Words>213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 Тема: «Проверка  написания  безударных гласных путем изменения формы слова». </vt:lpstr>
      <vt:lpstr>Словарно-орфографическая работа.</vt:lpstr>
      <vt:lpstr>     Осенние явления природы.</vt:lpstr>
      <vt:lpstr>      Осенние явления природы.</vt:lpstr>
      <vt:lpstr>    Осенние явление природы.</vt:lpstr>
      <vt:lpstr>Актуализация опорных знаний.</vt:lpstr>
      <vt:lpstr>Работа по учебнику с планшетом.</vt:lpstr>
      <vt:lpstr>Работа с электронным курсом.</vt:lpstr>
      <vt:lpstr>      Работа с электронным курсом.</vt:lpstr>
      <vt:lpstr>      Работа электронным курсом.  </vt:lpstr>
      <vt:lpstr>       Физминутка для глаз.</vt:lpstr>
      <vt:lpstr>Закрепление.  Работа с электронным курсом.</vt:lpstr>
      <vt:lpstr>Закрепление.  Работа с электронным курсом.</vt:lpstr>
      <vt:lpstr>Обобщение.  Подведение итогов.</vt:lpstr>
      <vt:lpstr>      Домашнее  задание.</vt:lpstr>
      <vt:lpstr>Резервное дополнительное задание.</vt:lpstr>
      <vt:lpstr>Резевное дополнительное задание.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LANCER</dc:creator>
  <cp:lastModifiedBy>Учитель</cp:lastModifiedBy>
  <cp:revision>153</cp:revision>
  <dcterms:created xsi:type="dcterms:W3CDTF">2008-11-16T14:25:11Z</dcterms:created>
  <dcterms:modified xsi:type="dcterms:W3CDTF">2015-03-27T07:12:18Z</dcterms:modified>
</cp:coreProperties>
</file>