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A5ADFE6-718A-4626-8D53-7BA35947F289}" type="datetimeFigureOut">
              <a:rPr lang="ru-RU" smtClean="0"/>
              <a:pPr/>
              <a:t>03.10.2012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BD6BBDF-19B6-4AE1-969C-CDD1D53AD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Доказательство длиною в век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Григорий </a:t>
            </a:r>
            <a:r>
              <a:rPr lang="ru-RU" dirty="0" smtClean="0"/>
              <a:t>Перельман</a:t>
            </a:r>
            <a:r>
              <a:rPr lang="en-US" dirty="0" smtClean="0"/>
              <a:t>:</a:t>
            </a:r>
            <a:r>
              <a:rPr lang="ru-RU" dirty="0" smtClean="0"/>
              <a:t> доказательство гипотезы </a:t>
            </a:r>
            <a:r>
              <a:rPr lang="ru-RU" dirty="0"/>
              <a:t>Анри Пуанкаре</a:t>
            </a:r>
          </a:p>
        </p:txBody>
      </p:sp>
    </p:spTree>
    <p:extLst>
      <p:ext uri="{BB962C8B-B14F-4D97-AF65-F5344CB8AC3E}">
        <p14:creationId xmlns:p14="http://schemas.microsoft.com/office/powerpoint/2010/main" xmlns="" val="287549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Пуанкаре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"Всякое односвязное компактное трехмерное многообразие без края гомеоморфно трехмерной сфере".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191">
            <a:off x="4958698" y="1431001"/>
            <a:ext cx="2674446" cy="35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329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Что же означает в общем гипотеза, являющаяся одной из сложнейших задач тысячелетия?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Гипотеза Анри Пуанкаре была сформулирована и выдвинута в 1904 году. Её доказательство (самое полное) было выдвинуто Григорием Яковлевичем Перельманом в 2002 году. За её доказательство он был удостоен филдовской премии и премии института Клэя. Если первая премия относительно невелика (15000 долларов), то премия института Клэя – 1000000 долларов!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Сама гипотеза и её полное научное доказательство понятно лишь нескольким людям на планете – доказательства, которые они предложили занимают более 300 страниц!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509" y="3620481"/>
            <a:ext cx="10382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15668"/>
            <a:ext cx="1800200" cy="172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632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887888"/>
            <a:ext cx="6965245" cy="1202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Но всё-таки мы попробуем разобраться в определении.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Во-первых, </a:t>
            </a:r>
            <a:r>
              <a:rPr lang="en-US" sz="1400" dirty="0" smtClean="0"/>
              <a:t>“</a:t>
            </a:r>
            <a:r>
              <a:rPr lang="ru-RU" sz="1400" dirty="0" smtClean="0"/>
              <a:t>односвязное трёхмерное многообразие</a:t>
            </a:r>
            <a:r>
              <a:rPr lang="en-US" sz="1400" dirty="0" smtClean="0"/>
              <a:t>”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Термин односвязность – грубо говоря поверхность без дыр.</a:t>
            </a:r>
          </a:p>
          <a:p>
            <a:pPr marL="0" indent="0">
              <a:buNone/>
            </a:pPr>
            <a:r>
              <a:rPr lang="ru-RU" sz="1400" dirty="0" smtClean="0"/>
              <a:t>Но по-научному, односвязное трёхмерное многообразие (т.е. трёхмерная фигура) – это фигура, у которой вся поверхность беспрерывна, замкнута и эта фигура может стянуться в одну точку.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Данный </a:t>
            </a:r>
            <a:r>
              <a:rPr lang="en-US" sz="1400" dirty="0" smtClean="0"/>
              <a:t>“</a:t>
            </a:r>
            <a:r>
              <a:rPr lang="ru-RU" sz="1400" dirty="0" smtClean="0"/>
              <a:t>бублик</a:t>
            </a:r>
            <a:r>
              <a:rPr lang="en-US" sz="1400" dirty="0" smtClean="0"/>
              <a:t>”</a:t>
            </a:r>
            <a:r>
              <a:rPr lang="ru-RU" sz="1400" dirty="0" smtClean="0"/>
              <a:t> – неодносвязное трёхмерное многообразие, т.к. имеет круги, отмеченные красным, которые нельзя стянуть в точку. Это обусловлено тем, что стягиваться может только поверхность гладкая, т.е. поверхность без дыр.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095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03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373169" cy="10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556792"/>
            <a:ext cx="428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Стягивание контура в точку на сфере.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88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Односвязные и не односвязные многообразия.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дносвязные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 односвязные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Выпуклое множество (между любыми точками которых можно провести прямую, не выходящую за пределы контура фигуры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Лента Мёбиуса (или любое другое круговое кольцо)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0955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2095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883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57392"/>
            <a:ext cx="6965245" cy="895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Далее рассмотрим слово </a:t>
            </a:r>
            <a:r>
              <a:rPr lang="en-US" sz="1400" dirty="0" smtClean="0"/>
              <a:t>“</a:t>
            </a:r>
            <a:r>
              <a:rPr lang="ru-RU" sz="1400" dirty="0" smtClean="0"/>
              <a:t>гомеоморфно</a:t>
            </a:r>
            <a:r>
              <a:rPr lang="en-US" sz="1400" dirty="0" smtClean="0"/>
              <a:t>”</a:t>
            </a:r>
            <a:r>
              <a:rPr lang="ru-RU" sz="1400" dirty="0" smtClean="0"/>
              <a:t>. Гомеоморфность</a:t>
            </a:r>
            <a:r>
              <a:rPr lang="ru-RU" sz="1400" dirty="0"/>
              <a:t> </a:t>
            </a:r>
            <a:r>
              <a:rPr lang="ru-RU" sz="1400" dirty="0" smtClean="0"/>
              <a:t>– свойство фигур отображаться или видоизменяться непрерывно, т.е. пространства плоскости данных </a:t>
            </a:r>
            <a:r>
              <a:rPr lang="ru-RU" sz="1400" dirty="0"/>
              <a:t>фигур будут </a:t>
            </a:r>
            <a:r>
              <a:rPr lang="ru-RU" sz="1400" dirty="0" smtClean="0"/>
              <a:t>неразличимы (например, если всю поверхность бублика изобразить на плоскости, т.е. в двухмерном пространстве).</a:t>
            </a:r>
          </a:p>
          <a:p>
            <a:r>
              <a:rPr lang="ru-RU" sz="1400" dirty="0" smtClean="0"/>
              <a:t>Тело может быть гомеоморфным не только по-отношению к сфере, но и другим объектам</a:t>
            </a:r>
            <a:r>
              <a:rPr lang="en-US" sz="1400" dirty="0" smtClean="0"/>
              <a:t>:</a:t>
            </a:r>
            <a:r>
              <a:rPr lang="ru-RU" sz="1400" dirty="0" smtClean="0"/>
              <a:t> гомеоморфность бублика и кружки, например.</a:t>
            </a:r>
          </a:p>
          <a:p>
            <a:r>
              <a:rPr lang="ru-RU" sz="1400" dirty="0" smtClean="0"/>
              <a:t>Мы можем избавиться от полости внутри стакана и преобразовать форму кружки в кольцо бублика за счёт стягивания поверхности (поверхность делается непрерывной и гладкой и в конечном итоге приобретает форму бублика).</a:t>
            </a:r>
          </a:p>
          <a:p>
            <a:endParaRPr lang="ru-RU" sz="1400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2316"/>
            <a:ext cx="2376264" cy="14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796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Общее пояснение гипотезы.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564904"/>
            <a:ext cx="6196405" cy="3014149"/>
          </a:xfrm>
        </p:spPr>
        <p:txBody>
          <a:bodyPr/>
          <a:lstStyle/>
          <a:p>
            <a:r>
              <a:rPr lang="ru-RU" sz="1400" dirty="0"/>
              <a:t>"Всякое односвязное компактное трехмерное многообразие без края гомеоморфно трехмерной </a:t>
            </a:r>
            <a:r>
              <a:rPr lang="ru-RU" sz="1400" dirty="0" smtClean="0"/>
              <a:t>сфере</a:t>
            </a:r>
            <a:r>
              <a:rPr lang="en-US" sz="1400" dirty="0" smtClean="0"/>
              <a:t>”</a:t>
            </a:r>
            <a:r>
              <a:rPr lang="ru-RU" sz="1400" dirty="0" smtClean="0"/>
              <a:t> – любая трёхмерная фигура, не имеющая края, подобна трёхмерной сфере и может непрерывно отображаться до преобразования в сферу. Пространства, связанные гомеоморфностью (т.е. изображение пространств поверхности данных фигур на плоскости), неразличимы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987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Значение гипотезы Пуанкаре для человечества огромно, т.к. его открытие относится к сферической геометрии </a:t>
            </a:r>
            <a:r>
              <a:rPr lang="ru-RU" sz="1400" dirty="0"/>
              <a:t>и </a:t>
            </a:r>
            <a:r>
              <a:rPr lang="ru-RU" sz="1400" dirty="0" smtClean="0"/>
              <a:t>астрономии. Ведь не исключено, </a:t>
            </a:r>
            <a:r>
              <a:rPr lang="ru-RU" sz="1400" dirty="0"/>
              <a:t>что все </a:t>
            </a:r>
            <a:r>
              <a:rPr lang="ru-RU" sz="1400" dirty="0" smtClean="0"/>
              <a:t>мы, </a:t>
            </a:r>
            <a:r>
              <a:rPr lang="ru-RU" sz="1400" dirty="0"/>
              <a:t>как </a:t>
            </a:r>
            <a:r>
              <a:rPr lang="ru-RU" sz="1400" dirty="0" smtClean="0"/>
              <a:t>раз, </a:t>
            </a:r>
            <a:r>
              <a:rPr lang="ru-RU" sz="1400" dirty="0"/>
              <a:t>в трёхмерной сфере и находимся, то </a:t>
            </a:r>
            <a:r>
              <a:rPr lang="ru-RU" sz="1400" dirty="0" smtClean="0"/>
              <a:t>есть, </a:t>
            </a:r>
            <a:r>
              <a:rPr lang="ru-RU" sz="1400" dirty="0"/>
              <a:t>что наша Вселенная является трёхмерной сферой</a:t>
            </a:r>
            <a:r>
              <a:rPr lang="ru-RU" sz="1400" dirty="0" smtClean="0"/>
              <a:t>. Форма вселенной до сих пор не установлена, а ведь с её открытием открылись новые возможности в изучении червоточин и чёрных дыр в астрофизике, в изучении и развитии сферической геометрии, а так же данное открытие даст повод для новых открытий во многих областях математики, которая является главной </a:t>
            </a:r>
            <a:r>
              <a:rPr lang="ru-RU" sz="1400" smtClean="0"/>
              <a:t>фундаментальной дисциплиной. 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52632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196</TotalTime>
  <Words>506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Доказательство длиною в век</vt:lpstr>
      <vt:lpstr>Гипотеза Пуанкаре</vt:lpstr>
      <vt:lpstr>Что же означает в общем гипотеза, являющаяся одной из сложнейших задач тысячелетия?</vt:lpstr>
      <vt:lpstr>Слайд 4</vt:lpstr>
      <vt:lpstr>Слайд 5</vt:lpstr>
      <vt:lpstr>Односвязные и не односвязные многообразия.</vt:lpstr>
      <vt:lpstr>Слайд 7</vt:lpstr>
      <vt:lpstr>Общее пояснение гипотезы.</vt:lpstr>
      <vt:lpstr>Заключение.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Доказательство длиною в век</dc:title>
  <dc:creator>Sasha</dc:creator>
  <cp:lastModifiedBy>1234</cp:lastModifiedBy>
  <cp:revision>19</cp:revision>
  <dcterms:created xsi:type="dcterms:W3CDTF">2012-03-13T16:41:34Z</dcterms:created>
  <dcterms:modified xsi:type="dcterms:W3CDTF">2012-10-03T09:11:44Z</dcterms:modified>
</cp:coreProperties>
</file>