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0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0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5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9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5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5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0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6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0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8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6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F242278-E65A-4437-A910-2B9EC81BF438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F03A4B-9577-41DC-8B57-E1D2C8AD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1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.mail.ru/search_images?q=%D0%95%D0%B2%D0%B0%D0%BD%D0%B3%D0%B5%D0%BB%D0%B8%D0%B5#urlhash=478250080413116341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go.mail.ru/search_images?q=%D0%95%D0%B2%D0%B0%D0%BD%D0%B3%D0%B5%D0%BB%D0%B8%D0%B5#urlhash=663231405301057453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.mail.ru/search_images?q=%D0%95%D0%B2%D0%B0%D0%BD%D0%B3%D0%B5%D0%BB%D0%B8%D0%B5#urlhash=1158046880321029984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go.mail.ru/search_images?q=%D0%95%D0%B2%D0%B0%D0%BD%D0%B3%D0%B5%D0%BB%D0%B8%D0%B5#urlhash=6311382219249090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go.mail.ru/search_images?q=%D0%95%D0%B2%D0%B0%D0%BD%D0%B3%D0%B5%D0%BB%D0%B8%D0%B5#urlhash=779773573155579143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.mail.ru/search_images?q=%D0%95%D0%B2%D0%B0%D0%BD%D0%B3%D0%B5%D0%BB%D0%B8%D0%B5#urlhash=816583013631618755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go.mail.ru/search_images?q=%D0%95%D0%B2%D0%B0%D0%BD%D0%B3%D0%B5%D0%BB%D0%B8%D0%B5#urlhash=282742760893185095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95%D0%B2%D0%B0%D0%BD%D0%B3%D0%B5%D0%BB%D0%B8%D0%B5#urlhash=684252182594427347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o.mail.ru/search_images?q=%D0%B5%D0%B2%D0%B0%D0%BD%D0%B3%D0%B5%D0%BB%D0%B8%D1%81%D1%82_%D0%9C%D0%90%D0%A2%D0%A4%D0%95%D0%99&amp;fr=web&amp;rch=l&amp;jsa=1#urlhash=498099997825657363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hyperlink" Target="http://go.mail.ru/search_images?q=%D0%95%D0%B2%D0%B0%D0%BD%D0%B3%D0%B5%D0%BB%D0%B8%D0%B5#urlhash=478250080413116341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.mail.ru/search_images?q=%D0%95%D0%B2%D0%B0%D0%BD%D0%B3%D0%B5%D0%BB%D0%B8%D0%B5#urlhash=2326400612485831946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go.mail.ru/search_images?q=%D0%95%D0%B2%D0%B0%D0%BD%D0%B3%D0%B5%D0%BB%D0%B8%D0%B5#urlhash=8742091459955177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Презентация на тему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40092" y="1837766"/>
            <a:ext cx="10394707" cy="48094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6000" dirty="0" smtClean="0"/>
              <a:t>              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«Библия и Евангелие»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http://go1.imgsmail.ru/imgpreview?key=425edb2480420d1b&amp;mb=imgdb_preview_69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6" y="1837765"/>
            <a:ext cx="3001108" cy="355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Евангелие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- внутренние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оформление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go1.imgsmail.ru/imgpreview?key=5c0ab67de086ccc7&amp;mb=imgdb_preview_124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2732">
            <a:off x="422031" y="2138865"/>
            <a:ext cx="4149970" cy="40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o2.imgsmail.ru/imgpreview?key=8c240de72017fc8&amp;mb=imgdb_preview_122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00">
            <a:off x="5929200" y="-224744"/>
            <a:ext cx="5704659" cy="3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3.imgsmail.ru/imgpreview?key=1012358086c8c760&amp;mb=imgdb_preview_717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8462" y="3558591"/>
            <a:ext cx="4372707" cy="29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Священный текст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go3.imgsmail.ru/imgpreview?key=6c371f556bc0f24d&amp;mb=imgdb_preview_79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85" y="1638473"/>
            <a:ext cx="4173416" cy="45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o4.imgsmail.ru/imgpreview?key=273d0a6e1283dace&amp;mb=imgdb_preview_1023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447" y="2062970"/>
            <a:ext cx="2893817" cy="393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1.imgsmail.ru/imgpreview?key=7152db3e9b4e539f&amp;mb=imgdb_preview_933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8218" y="1837765"/>
            <a:ext cx="4397936" cy="46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415953" cy="11519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Определите имена евангелистов.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Ответьте, кто из авторов евангелия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отсутствует?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go3.imgsmail.ru/imgpreview?key=5ca0e694718827f0&amp;mb=imgdb_preview_14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4" y="2309446"/>
            <a:ext cx="3396908" cy="406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t-assorty.ru/uploads/posts/2012-02/1330321983_evangelist-ioan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397" y="100037"/>
            <a:ext cx="3813175" cy="389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tnow.ru/img/514000/5141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862" y="2297723"/>
            <a:ext cx="4287472" cy="40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61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Дайте определения понятиям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965" y="1261782"/>
            <a:ext cx="106445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Библия   ?               Христос ? </a:t>
            </a:r>
            <a:br>
              <a:rPr lang="ru-RU" sz="4000" dirty="0" smtClean="0"/>
            </a:br>
            <a:r>
              <a:rPr lang="ru-RU" sz="4000" dirty="0" smtClean="0"/>
              <a:t>Откровение ?      Апостол?        </a:t>
            </a:r>
          </a:p>
          <a:p>
            <a:r>
              <a:rPr lang="ru-RU" sz="4000" dirty="0" smtClean="0"/>
              <a:t> Евангелие?           Притча?</a:t>
            </a:r>
          </a:p>
          <a:p>
            <a:r>
              <a:rPr lang="ru-RU" sz="4000" dirty="0" smtClean="0"/>
              <a:t> Пророки    ?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5" descr="2315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45" y="136862"/>
            <a:ext cx="4354746" cy="50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608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463"/>
            <a:ext cx="4067907" cy="23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-586154"/>
            <a:ext cx="10789606" cy="28604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СПАСОБО ЗА ВНИМАНИЕ!!!!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 ВАС БОГ!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1280215885_503685_mir-detstva-eto-bezgranichnoe-chu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36" y="927929"/>
            <a:ext cx="6910070" cy="539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go3.imgsmail.ru/imgpreview?key=5ef58558f3440244&amp;mb=imgdb_preview_136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916" y="1543391"/>
            <a:ext cx="3185697" cy="31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5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Библия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-книга, рассказывающая о жизни до рождества христова и после него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157046"/>
            <a:ext cx="10728815" cy="301283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ru-RU" dirty="0" smtClean="0"/>
              <a:t>  </a:t>
            </a:r>
            <a:r>
              <a:rPr lang="ru-RU" sz="7000" dirty="0" smtClean="0"/>
              <a:t>Ветхий завет (описание жизни до Рождества Иисуса Христа</a:t>
            </a:r>
            <a:br>
              <a:rPr lang="ru-RU" sz="7000" dirty="0" smtClean="0"/>
            </a:br>
            <a:r>
              <a:rPr lang="ru-RU" sz="7000" dirty="0" smtClean="0"/>
              <a:t>  новый завет (описание жизни и учения Иисуса Христа)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ru-RU" sz="7000" dirty="0" smtClean="0"/>
              <a:t> новый завет=Евангелие- «благая весть»</a:t>
            </a:r>
            <a:br>
              <a:rPr lang="ru-RU" sz="7000" dirty="0" smtClean="0"/>
            </a:br>
            <a:r>
              <a:rPr lang="ru-RU" sz="7000" dirty="0" smtClean="0"/>
              <a:t>Библия состоит из 77 книг</a:t>
            </a:r>
            <a:endParaRPr lang="ru-RU" sz="7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6924" y="3212122"/>
            <a:ext cx="2625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Saint Matthew (Mstislavovo Evangelie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632" y="2157046"/>
            <a:ext cx="4011492" cy="41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Завет- «Союз, договор»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Пророки-люди, имеющие дар, слышать, что им говорит господь бог</a:t>
            </a:r>
          </a:p>
          <a:p>
            <a:r>
              <a:rPr lang="ru-RU" dirty="0" smtClean="0"/>
              <a:t>Христос-  «помазанник божий»</a:t>
            </a:r>
          </a:p>
          <a:p>
            <a:r>
              <a:rPr lang="ru-RU" dirty="0" smtClean="0"/>
              <a:t>Апостол- «посланник»</a:t>
            </a:r>
            <a:br>
              <a:rPr lang="ru-RU" dirty="0" smtClean="0"/>
            </a:br>
            <a:r>
              <a:rPr lang="ru-RU" dirty="0" smtClean="0"/>
              <a:t>притча-бытовые, житейские истории  с нравственным уроком</a:t>
            </a:r>
            <a:br>
              <a:rPr lang="ru-RU" dirty="0" smtClean="0"/>
            </a:br>
            <a:r>
              <a:rPr lang="ru-RU" dirty="0" smtClean="0"/>
              <a:t>откровение-моменты, когда что-то очень важное становится очевидным для нас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2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Евангелисты-авторы евангелие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Осипов Сергей. Св.Евангелист М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016" y="3270739"/>
            <a:ext cx="4853355" cy="310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5800" y="1184031"/>
            <a:ext cx="10394707" cy="4190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 состав библии входят четыре евангелия</a:t>
            </a:r>
            <a:br>
              <a:rPr lang="ru-RU" sz="4000" dirty="0" smtClean="0"/>
            </a:br>
            <a:r>
              <a:rPr lang="ru-RU" sz="4000" dirty="0" smtClean="0"/>
              <a:t>Их авторы-апостолы </a:t>
            </a:r>
          </a:p>
          <a:p>
            <a:pPr marL="0" indent="0">
              <a:buNone/>
            </a:pPr>
            <a:r>
              <a:rPr lang="ru-RU" sz="4000" dirty="0" err="1" smtClean="0"/>
              <a:t>матфей</a:t>
            </a:r>
            <a:r>
              <a:rPr lang="ru-RU" sz="4000" dirty="0" smtClean="0"/>
              <a:t>, </a:t>
            </a:r>
            <a:r>
              <a:rPr lang="ru-RU" sz="4000" dirty="0" err="1" smtClean="0"/>
              <a:t>марк</a:t>
            </a:r>
            <a:r>
              <a:rPr lang="ru-RU" sz="4000" dirty="0" smtClean="0"/>
              <a:t>, лука, </a:t>
            </a:r>
            <a:r>
              <a:rPr lang="ru-RU" sz="4000" dirty="0" err="1" smtClean="0"/>
              <a:t>иоанн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180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1016"/>
            <a:ext cx="10396882" cy="162675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Евангелист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марк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Осипов Сергей. Св.Евангелист М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69" y="1652954"/>
            <a:ext cx="5275385" cy="46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avidova-pustyn.ru/wp-content/uploads/2014/03/Apostol-i-Evangelist-Ma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631" y="1336431"/>
            <a:ext cx="4501661" cy="492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3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Евангелист-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иоанн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богослов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Объект 3" descr="http://myfhology.info/heroes/i/ioan-bogoslov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3" y="1837765"/>
            <a:ext cx="4900246" cy="46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crypted-tbn3.gstatic.com/images?q=tbn:ANd9GcTMlcd8U6YPbREp3L6MyTfG0dvvdutGX-qqPzCKAARp0A_U83lkZ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062" y="1664678"/>
            <a:ext cx="5216769" cy="480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0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10396882" cy="1312985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Евангелист-лука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www.isfarinka.ru/e107_images/newspost_images/pposad8_lu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46" y="1641231"/>
            <a:ext cx="5392616" cy="478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s.icon-art.info/main/04200-04299/04209-A_hi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242" y="1465385"/>
            <a:ext cx="5940425" cy="50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6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Евангелист-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матфей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go4.imgsmail.ru/imgpreview?key=45201116fa3624c4&amp;mb=imgdb_preview_196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1569"/>
            <a:ext cx="4771292" cy="49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o3.imgsmail.ru/imgpreview?key=5ca0e694718827f0&amp;mb=imgdb_preview_14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8980" y="1837765"/>
            <a:ext cx="4561020" cy="42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5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Украшение евангелие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go1.imgsmail.ru/imgpreview?key=425edb2480420d1b&amp;mb=imgdb_preview_69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1242"/>
            <a:ext cx="3891280" cy="45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1.imgsmail.ru/imgpreview?key=c21d0962675df46&amp;mb=imgdb_preview_329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213" y="2177735"/>
            <a:ext cx="3387969" cy="387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4.imgsmail.ru/imgpreview?key=2049090800781d0a&amp;mb=imgdb_preview_68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7952">
            <a:off x="8264769" y="1521242"/>
            <a:ext cx="3200399" cy="38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8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108</TotalTime>
  <Words>98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Impact</vt:lpstr>
      <vt:lpstr>Главное мероприятие</vt:lpstr>
      <vt:lpstr>Презентация на тему</vt:lpstr>
      <vt:lpstr>Библия-книга, рассказывающая о жизни до рождества христова и после него</vt:lpstr>
      <vt:lpstr>Завет- «Союз, договор»</vt:lpstr>
      <vt:lpstr>Евангелисты-авторы евангелие</vt:lpstr>
      <vt:lpstr>Евангелист марк</vt:lpstr>
      <vt:lpstr>Евангелист-иоанн богослов</vt:lpstr>
      <vt:lpstr>                      Евангелист-лука</vt:lpstr>
      <vt:lpstr>                Евангелист-матфей</vt:lpstr>
      <vt:lpstr>          Украшение евангелие</vt:lpstr>
      <vt:lpstr>Евангелие - внутренние  оформление</vt:lpstr>
      <vt:lpstr>                 Священный текст</vt:lpstr>
      <vt:lpstr>Определите имена евангелистов. Ответьте, кто из авторов евангелия  отсутствует?</vt:lpstr>
      <vt:lpstr>Дайте определения понятиям </vt:lpstr>
      <vt:lpstr>СПАСОБО ЗА ВНИМАНИЕ!!!! СПАСИ ВАС БОГ!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777</dc:creator>
  <cp:lastModifiedBy>777</cp:lastModifiedBy>
  <cp:revision>11</cp:revision>
  <dcterms:created xsi:type="dcterms:W3CDTF">2014-10-12T13:24:00Z</dcterms:created>
  <dcterms:modified xsi:type="dcterms:W3CDTF">2014-10-12T15:53:19Z</dcterms:modified>
</cp:coreProperties>
</file>