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F663-BF09-463E-9755-C9F9F3DC8735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79E9-D62C-46FC-AA20-7F450BC1AE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F663-BF09-463E-9755-C9F9F3DC8735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79E9-D62C-46FC-AA20-7F450BC1A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F663-BF09-463E-9755-C9F9F3DC8735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79E9-D62C-46FC-AA20-7F450BC1A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F663-BF09-463E-9755-C9F9F3DC8735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79E9-D62C-46FC-AA20-7F450BC1A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F663-BF09-463E-9755-C9F9F3DC8735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6079E9-D62C-46FC-AA20-7F450BC1A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F663-BF09-463E-9755-C9F9F3DC8735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79E9-D62C-46FC-AA20-7F450BC1A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F663-BF09-463E-9755-C9F9F3DC8735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79E9-D62C-46FC-AA20-7F450BC1A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F663-BF09-463E-9755-C9F9F3DC8735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79E9-D62C-46FC-AA20-7F450BC1A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F663-BF09-463E-9755-C9F9F3DC8735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79E9-D62C-46FC-AA20-7F450BC1A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F663-BF09-463E-9755-C9F9F3DC8735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79E9-D62C-46FC-AA20-7F450BC1A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F663-BF09-463E-9755-C9F9F3DC8735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79E9-D62C-46FC-AA20-7F450BC1A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FF7F663-BF09-463E-9755-C9F9F3DC8735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6079E9-D62C-46FC-AA20-7F450BC1A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2.jpeg"/><Relationship Id="rId5" Type="http://schemas.openxmlformats.org/officeDocument/2006/relationships/image" Target="../media/image6.jpe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0"/>
            <a:ext cx="8229600" cy="928670"/>
          </a:xfrm>
        </p:spPr>
        <p:txBody>
          <a:bodyPr>
            <a:normAutofit/>
          </a:bodyPr>
          <a:lstStyle/>
          <a:p>
            <a:r>
              <a:rPr lang="ru-RU" dirty="0" smtClean="0"/>
              <a:t>Перья птицы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пользователь\Desktop\pieria_ptits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85860"/>
            <a:ext cx="8715404" cy="53578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пользователь\Desktop\pieria_ptits2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применение</a:t>
            </a:r>
            <a:endParaRPr lang="ru-RU" dirty="0"/>
          </a:p>
        </p:txBody>
      </p:sp>
      <p:pic>
        <p:nvPicPr>
          <p:cNvPr id="2050" name="Picture 2" descr="C:\Users\пользователь\Desktop\подушки и одеяла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428736"/>
            <a:ext cx="2143125" cy="1428750"/>
          </a:xfrm>
          <a:prstGeom prst="rect">
            <a:avLst/>
          </a:prstGeom>
          <a:noFill/>
        </p:spPr>
      </p:pic>
      <p:pic>
        <p:nvPicPr>
          <p:cNvPr id="2051" name="Picture 3" descr="C:\Users\пользователь\Desktop\i (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1500174"/>
            <a:ext cx="1704975" cy="1428750"/>
          </a:xfrm>
          <a:prstGeom prst="rect">
            <a:avLst/>
          </a:prstGeom>
          <a:noFill/>
        </p:spPr>
      </p:pic>
      <p:pic>
        <p:nvPicPr>
          <p:cNvPr id="2052" name="Picture 4" descr="C:\Users\пользователь\Desktop\i (6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7620" y="4714884"/>
            <a:ext cx="1076325" cy="1428750"/>
          </a:xfrm>
          <a:prstGeom prst="rect">
            <a:avLst/>
          </a:prstGeom>
          <a:noFill/>
        </p:spPr>
      </p:pic>
      <p:pic>
        <p:nvPicPr>
          <p:cNvPr id="2053" name="Picture 5" descr="C:\Users\пользователь\Desktop\i (12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3929066"/>
            <a:ext cx="2133600" cy="1428750"/>
          </a:xfrm>
          <a:prstGeom prst="rect">
            <a:avLst/>
          </a:prstGeom>
          <a:noFill/>
        </p:spPr>
      </p:pic>
      <p:pic>
        <p:nvPicPr>
          <p:cNvPr id="2054" name="Picture 6" descr="C:\Users\пользователь\Desktop\i (7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472" y="4357694"/>
            <a:ext cx="1790700" cy="1428750"/>
          </a:xfrm>
          <a:prstGeom prst="rect">
            <a:avLst/>
          </a:prstGeom>
          <a:noFill/>
        </p:spPr>
      </p:pic>
      <p:pic>
        <p:nvPicPr>
          <p:cNvPr id="2055" name="Picture 7" descr="C:\Users\пользователь\Desktop\i (9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71934" y="2071678"/>
            <a:ext cx="76200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507be43cc89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14282" y="0"/>
            <a:ext cx="4038600" cy="3481273"/>
          </a:xfrm>
          <a:prstGeom prst="rect">
            <a:avLst/>
          </a:prstGeom>
          <a:noFill/>
        </p:spPr>
      </p:pic>
      <p:pic>
        <p:nvPicPr>
          <p:cNvPr id="1027" name="Picture 3" descr="C:\Users\пользователь\Desktop\i (1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285728"/>
            <a:ext cx="1905000" cy="1428750"/>
          </a:xfrm>
          <a:prstGeom prst="rect">
            <a:avLst/>
          </a:prstGeom>
          <a:noFill/>
        </p:spPr>
      </p:pic>
      <p:pic>
        <p:nvPicPr>
          <p:cNvPr id="1028" name="Picture 4" descr="C:\Users\пользователь\Desktop\i (10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2571744"/>
            <a:ext cx="2524125" cy="1428750"/>
          </a:xfrm>
          <a:prstGeom prst="rect">
            <a:avLst/>
          </a:prstGeom>
          <a:noFill/>
        </p:spPr>
      </p:pic>
      <p:pic>
        <p:nvPicPr>
          <p:cNvPr id="1029" name="Picture 5" descr="C:\Users\пользователь\Desktop\i (7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48" y="4000504"/>
            <a:ext cx="5214974" cy="2857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пользователь\Desktop\foto5 (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290"/>
            <a:ext cx="4038600" cy="2564511"/>
          </a:xfrm>
          <a:prstGeom prst="rect">
            <a:avLst/>
          </a:prstGeom>
          <a:noFill/>
        </p:spPr>
      </p:pic>
      <p:pic>
        <p:nvPicPr>
          <p:cNvPr id="3075" name="Picture 3" descr="C:\Users\пользователь\Desktop\i (14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285728"/>
            <a:ext cx="1533525" cy="1428750"/>
          </a:xfrm>
          <a:prstGeom prst="rect">
            <a:avLst/>
          </a:prstGeom>
          <a:noFill/>
        </p:spPr>
      </p:pic>
      <p:pic>
        <p:nvPicPr>
          <p:cNvPr id="3076" name="Picture 4" descr="C:\Users\пользователь\Desktop\i (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9454" y="3071810"/>
            <a:ext cx="1790700" cy="1428750"/>
          </a:xfrm>
          <a:prstGeom prst="rect">
            <a:avLst/>
          </a:prstGeom>
          <a:noFill/>
        </p:spPr>
      </p:pic>
      <p:pic>
        <p:nvPicPr>
          <p:cNvPr id="3077" name="Picture 5" descr="C:\Users\пользователь\Desktop\i (5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2066" y="428604"/>
            <a:ext cx="952500" cy="1428750"/>
          </a:xfrm>
          <a:prstGeom prst="rect">
            <a:avLst/>
          </a:prstGeom>
          <a:noFill/>
        </p:spPr>
      </p:pic>
      <p:pic>
        <p:nvPicPr>
          <p:cNvPr id="3078" name="Picture 6" descr="C:\Users\пользователь\Desktop\2009перев подвенечное платье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3143248"/>
            <a:ext cx="3500462" cy="3714752"/>
          </a:xfrm>
          <a:prstGeom prst="rect">
            <a:avLst/>
          </a:prstGeom>
          <a:noFill/>
        </p:spPr>
      </p:pic>
      <p:pic>
        <p:nvPicPr>
          <p:cNvPr id="3079" name="Picture 7" descr="C:\Users\пользователь\Desktop\i (13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86578" y="5214950"/>
            <a:ext cx="213360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пользователь\Desktop\i (8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428604"/>
            <a:ext cx="1162050" cy="1428750"/>
          </a:xfrm>
          <a:prstGeom prst="rect">
            <a:avLst/>
          </a:prstGeom>
          <a:noFill/>
        </p:spPr>
      </p:pic>
      <p:pic>
        <p:nvPicPr>
          <p:cNvPr id="4099" name="Picture 3" descr="C:\Users\пользователь\Desktop\i (3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1142984"/>
            <a:ext cx="1047750" cy="1428750"/>
          </a:xfrm>
          <a:prstGeom prst="rect">
            <a:avLst/>
          </a:prstGeom>
          <a:noFill/>
        </p:spPr>
      </p:pic>
      <p:pic>
        <p:nvPicPr>
          <p:cNvPr id="4100" name="Picture 4" descr="C:\Users\пользователь\Desktop\i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714752"/>
            <a:ext cx="1704975" cy="1428750"/>
          </a:xfrm>
          <a:prstGeom prst="rect">
            <a:avLst/>
          </a:prstGeom>
          <a:noFill/>
        </p:spPr>
      </p:pic>
      <p:pic>
        <p:nvPicPr>
          <p:cNvPr id="4101" name="Picture 5" descr="C:\Users\пользователь\Desktop\i (6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768" y="4071942"/>
            <a:ext cx="1076325" cy="1428750"/>
          </a:xfrm>
          <a:prstGeom prst="rect">
            <a:avLst/>
          </a:prstGeom>
          <a:noFill/>
        </p:spPr>
      </p:pic>
      <p:pic>
        <p:nvPicPr>
          <p:cNvPr id="4102" name="Picture 6" descr="C:\Users\пользователь\Desktop\i (1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71863" y="2714625"/>
            <a:ext cx="220027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3</Words>
  <Application>Microsoft Office PowerPoint</Application>
  <PresentationFormat>Экран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Перья птицы</vt:lpstr>
      <vt:lpstr>Слайд 2</vt:lpstr>
      <vt:lpstr>применение</vt:lpstr>
      <vt:lpstr>Слайд 4</vt:lpstr>
      <vt:lpstr>Слайд 5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Перья птицы</dc:title>
  <dc:creator>пользователь</dc:creator>
  <cp:lastModifiedBy>www.PHILka.RU</cp:lastModifiedBy>
  <cp:revision>12</cp:revision>
  <dcterms:created xsi:type="dcterms:W3CDTF">2015-03-08T07:53:50Z</dcterms:created>
  <dcterms:modified xsi:type="dcterms:W3CDTF">2015-03-12T10:28:10Z</dcterms:modified>
</cp:coreProperties>
</file>