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3A9E5B-FFA0-45C0-9501-C0007C41775B}" type="datetimeFigureOut">
              <a:rPr lang="ru-RU" smtClean="0"/>
              <a:t>02.03.2015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F745DA-D115-43C2-AF84-535A24E2634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6629400" cy="4824536"/>
          </a:xfrm>
        </p:spPr>
        <p:txBody>
          <a:bodyPr/>
          <a:lstStyle/>
          <a:p>
            <a:r>
              <a:rPr lang="ru-RU" dirty="0" smtClean="0"/>
              <a:t>Правила поведения на уроке физкультуре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3367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Уроки физической культуры способствуют укреплению вашего здоровья. Физические упражнения развивают ваш организм, повышают иммунитет, делают вас более выносливыми и сильными. Кроме того, спортивные занятия улучшают настроение, а командные игры воспитывают чувство товарищества и взаимопомощи.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3848"/>
            <a:ext cx="3096344" cy="208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1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✏ На урок физкультуры нужно приходить только в специальной спортивной форме</a:t>
            </a:r>
            <a:r>
              <a:rPr lang="ru-RU" dirty="0" smtClean="0"/>
              <a:t>.</a:t>
            </a:r>
          </a:p>
          <a:p>
            <a:r>
              <a:rPr lang="ru-RU" dirty="0"/>
              <a:t>✏ Чтобы избежать травм, делайте только те упражнения и только так, как говорит и показывает учитель.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0818"/>
            <a:ext cx="2808312" cy="234981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264" y="3717032"/>
            <a:ext cx="2807326" cy="233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78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600200"/>
          </a:xfrm>
        </p:spPr>
        <p:txBody>
          <a:bodyPr/>
          <a:lstStyle/>
          <a:p>
            <a:r>
              <a:rPr lang="ru-RU" b="1" dirty="0">
                <a:effectLst/>
              </a:rPr>
              <a:t>Правила поведения на спортивной площадке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r>
              <a:rPr lang="ru-RU" dirty="0"/>
              <a:t>✏ Спортивная форма должна быть удобной, прочной, сделанной из натуральных материалов.</a:t>
            </a:r>
          </a:p>
          <a:p>
            <a:r>
              <a:rPr lang="ru-RU" dirty="0"/>
              <a:t>• Приходите на спортивную площадку и покидайте её только вместе со своим классом в сопровождении учителя.</a:t>
            </a:r>
          </a:p>
          <a:p>
            <a:r>
              <a:rPr lang="ru-RU" dirty="0"/>
              <a:t>• Не выходите за пределы спортивной площадки. Если на площадке занимаются одновременно два класса, не заходите на территорию другого класса.</a:t>
            </a:r>
          </a:p>
          <a:p>
            <a:r>
              <a:rPr lang="ru-RU" dirty="0"/>
              <a:t>• Во время выполнения упражнений будьте внимательны. Старайтесь не упасть, не толкнуть других учеников, не наступить на что-то острое.</a:t>
            </a:r>
          </a:p>
          <a:p>
            <a:r>
              <a:rPr lang="ru-RU" dirty="0"/>
              <a:t>• Если на уроке предполагается выполнение таких упражнений, как метание спортивных снарядов, будьте очень осторожны. Следите за тем, чтобы не попасть таким предметом в других учеников и чтобы одноклассник не попал в вас.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4612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600200"/>
          </a:xfrm>
        </p:spPr>
        <p:txBody>
          <a:bodyPr/>
          <a:lstStyle/>
          <a:p>
            <a:r>
              <a:rPr lang="ru-RU" b="1" dirty="0">
                <a:effectLst/>
              </a:rPr>
              <a:t>Правила безопасности при езде на лыжах</a:t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500" dirty="0"/>
              <a:t>• Если вы не умеете кататься на лыжах, очень внимательно слушайте объяснения учителя.</a:t>
            </a:r>
          </a:p>
          <a:p>
            <a:r>
              <a:rPr lang="ru-RU" sz="2500" dirty="0"/>
              <a:t>• Не выставляйте вперёд и в стороны лыжные палки. Не поднимайте их острыми концами вверх.</a:t>
            </a:r>
          </a:p>
          <a:p>
            <a:r>
              <a:rPr lang="ru-RU" sz="2500" dirty="0"/>
              <a:t>• Проследите, чтобы лыжные ботинки, лыжи и палки соответствовали вашему размеру и росту.</a:t>
            </a:r>
          </a:p>
          <a:p>
            <a:r>
              <a:rPr lang="ru-RU" sz="2500" dirty="0"/>
              <a:t>• Ваша одежда должна соответствовать погоде. Она должна быть одновременно тёплой, лёгкой и удобной. Не забудьте надеть шапку и перчатки.</a:t>
            </a:r>
          </a:p>
          <a:p>
            <a:r>
              <a:rPr lang="ru-RU" sz="2500" dirty="0"/>
              <a:t>• Если ваше занятие проходит в парке или в лесу, не отставайте от класса, не сворачивайте с лыжни.</a:t>
            </a:r>
          </a:p>
          <a:p>
            <a:r>
              <a:rPr lang="ru-RU" sz="2500" dirty="0"/>
              <a:t>• Если вы спускаетесь с горки на лыжах, ноги слегка согните в коленях, лыжные палки отведите назад.</a:t>
            </a:r>
          </a:p>
          <a:p>
            <a:r>
              <a:rPr lang="ru-RU" sz="2500" dirty="0"/>
              <a:t>✏ Не спускайтесь с горки, если вы плохо катаетесь на лыжах или боитесь.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/>
              <a:t>Если зимой ваш урок физкультуры проходит на лыжах, будьте особенно внимательны, иначе можно получить травму. Поэтому делайте только то, что говорит учитель.</a:t>
            </a:r>
          </a:p>
        </p:txBody>
      </p:sp>
    </p:spTree>
    <p:extLst>
      <p:ext uri="{BB962C8B-B14F-4D97-AF65-F5344CB8AC3E}">
        <p14:creationId xmlns:p14="http://schemas.microsoft.com/office/powerpoint/2010/main" val="13572184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19199"/>
          </a:xfrm>
        </p:spPr>
        <p:txBody>
          <a:bodyPr/>
          <a:lstStyle/>
          <a:p>
            <a:r>
              <a:rPr lang="ru-RU" sz="2400" dirty="0" smtClean="0"/>
              <a:t>Презентацию  подготовил: учитель физической культуры Максимова Наталья Николаевна.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1665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22</TotalTime>
  <Words>368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Правила поведения на уроке физкультуре</vt:lpstr>
      <vt:lpstr>Презентация PowerPoint</vt:lpstr>
      <vt:lpstr>Презентация PowerPoint</vt:lpstr>
      <vt:lpstr>Правила поведения на спортивной площадке </vt:lpstr>
      <vt:lpstr>Правила безопасности при езде на лыжах </vt:lpstr>
      <vt:lpstr>Презентацию  подготовил: учитель физической культуры Максимова Наталья Николаевна.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уроке физкультуре</dc:title>
  <dc:creator>Светлана</dc:creator>
  <cp:lastModifiedBy>НАТАЛЬЯ</cp:lastModifiedBy>
  <cp:revision>5</cp:revision>
  <dcterms:created xsi:type="dcterms:W3CDTF">2015-03-01T20:26:58Z</dcterms:created>
  <dcterms:modified xsi:type="dcterms:W3CDTF">2015-03-02T16:39:16Z</dcterms:modified>
</cp:coreProperties>
</file>