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9" r:id="rId2"/>
    <p:sldId id="256" r:id="rId3"/>
    <p:sldId id="285" r:id="rId4"/>
    <p:sldId id="293" r:id="rId5"/>
    <p:sldId id="288" r:id="rId6"/>
    <p:sldId id="289" r:id="rId7"/>
    <p:sldId id="290" r:id="rId8"/>
    <p:sldId id="262" r:id="rId9"/>
    <p:sldId id="263" r:id="rId10"/>
    <p:sldId id="264" r:id="rId11"/>
    <p:sldId id="265" r:id="rId12"/>
    <p:sldId id="266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50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FCA77-1303-4362-97B9-E12F75304E4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A78CD-4329-449F-A888-4A1CEE2CD9E6}">
      <dgm:prSet phldrT="[Текст]" custT="1"/>
      <dgm:spPr/>
      <dgm:t>
        <a:bodyPr/>
        <a:lstStyle/>
        <a:p>
          <a:r>
            <a:rPr lang="ru-RU" sz="1400" dirty="0" smtClean="0"/>
            <a:t>получить от педагогов и администрации информацию о своем ребенке, его учебных успехах и поведении</a:t>
          </a:r>
          <a:endParaRPr lang="ru-RU" sz="1400" dirty="0"/>
        </a:p>
      </dgm:t>
    </dgm:pt>
    <dgm:pt modelId="{39272E91-6C60-4A66-9447-5D4E0AF5E019}" type="parTrans" cxnId="{CC17CA1B-D908-44BA-9D3D-242B9721557B}">
      <dgm:prSet/>
      <dgm:spPr/>
      <dgm:t>
        <a:bodyPr/>
        <a:lstStyle/>
        <a:p>
          <a:endParaRPr lang="ru-RU"/>
        </a:p>
      </dgm:t>
    </dgm:pt>
    <dgm:pt modelId="{761636F2-B3D3-4ADA-9568-9D5A168410A7}" type="sibTrans" cxnId="{CC17CA1B-D908-44BA-9D3D-242B9721557B}">
      <dgm:prSet/>
      <dgm:spPr/>
      <dgm:t>
        <a:bodyPr/>
        <a:lstStyle/>
        <a:p>
          <a:endParaRPr lang="ru-RU"/>
        </a:p>
      </dgm:t>
    </dgm:pt>
    <dgm:pt modelId="{9986666D-5689-41B5-9C1D-6E24E2478D43}">
      <dgm:prSet phldrT="[Текст]" custT="1"/>
      <dgm:spPr/>
      <dgm:t>
        <a:bodyPr/>
        <a:lstStyle/>
        <a:p>
          <a:r>
            <a:rPr lang="ru-RU" sz="1200" dirty="0" smtClean="0"/>
            <a:t>получить конкретные рекомендации о том, на что следует обратить внимание, что важно отследить и проконтролировать в учебной и </a:t>
          </a:r>
          <a:r>
            <a:rPr lang="ru-RU" sz="1200" dirty="0" err="1" smtClean="0"/>
            <a:t>внеучебной</a:t>
          </a:r>
          <a:r>
            <a:rPr lang="ru-RU" sz="1200" dirty="0" smtClean="0"/>
            <a:t> деятельности ребенка</a:t>
          </a:r>
          <a:endParaRPr lang="ru-RU" sz="1200" dirty="0"/>
        </a:p>
      </dgm:t>
    </dgm:pt>
    <dgm:pt modelId="{ADA458F1-A638-4D8B-8536-8C5F993709A9}" type="parTrans" cxnId="{55A5032A-CB83-48D7-813A-FAECC748B9BA}">
      <dgm:prSet/>
      <dgm:spPr/>
      <dgm:t>
        <a:bodyPr/>
        <a:lstStyle/>
        <a:p>
          <a:endParaRPr lang="ru-RU"/>
        </a:p>
      </dgm:t>
    </dgm:pt>
    <dgm:pt modelId="{60D741DA-A220-457B-83EA-73C8898B3CDF}" type="sibTrans" cxnId="{55A5032A-CB83-48D7-813A-FAECC748B9BA}">
      <dgm:prSet/>
      <dgm:spPr/>
      <dgm:t>
        <a:bodyPr/>
        <a:lstStyle/>
        <a:p>
          <a:endParaRPr lang="ru-RU"/>
        </a:p>
      </dgm:t>
    </dgm:pt>
    <dgm:pt modelId="{DD12CED7-1014-4B12-BEE8-663692AD3662}">
      <dgm:prSet phldrT="[Текст]" custT="1"/>
      <dgm:spPr/>
      <dgm:t>
        <a:bodyPr/>
        <a:lstStyle/>
        <a:p>
          <a:r>
            <a:rPr lang="ru-RU" sz="1400" dirty="0" smtClean="0"/>
            <a:t>важно узнать и сформировать свое собственное впечатление о тех людях, с которыми ребенок взаимодействует в учреждении</a:t>
          </a:r>
          <a:endParaRPr lang="ru-RU" sz="1400" dirty="0"/>
        </a:p>
      </dgm:t>
    </dgm:pt>
    <dgm:pt modelId="{D699ECBC-FA92-40CD-812D-F54A5C1B9624}" type="parTrans" cxnId="{929308E4-C638-4B52-995D-132407E0AFC9}">
      <dgm:prSet/>
      <dgm:spPr/>
      <dgm:t>
        <a:bodyPr/>
        <a:lstStyle/>
        <a:p>
          <a:endParaRPr lang="ru-RU"/>
        </a:p>
      </dgm:t>
    </dgm:pt>
    <dgm:pt modelId="{A80047AB-33F1-47F7-9ED1-C70046ACA99E}" type="sibTrans" cxnId="{929308E4-C638-4B52-995D-132407E0AFC9}">
      <dgm:prSet/>
      <dgm:spPr/>
      <dgm:t>
        <a:bodyPr/>
        <a:lstStyle/>
        <a:p>
          <a:endParaRPr lang="ru-RU"/>
        </a:p>
      </dgm:t>
    </dgm:pt>
    <dgm:pt modelId="{F7559145-B39D-40DC-B3E1-6930870065FE}">
      <dgm:prSet phldrT="[Текст]" custT="1"/>
      <dgm:spPr/>
      <dgm:t>
        <a:bodyPr/>
        <a:lstStyle/>
        <a:p>
          <a:r>
            <a:rPr lang="ru-RU" sz="1400" dirty="0" smtClean="0"/>
            <a:t>обсуждение с педагогами и администрацией различных конфликтных ситуаций</a:t>
          </a:r>
          <a:endParaRPr lang="ru-RU" sz="1400" dirty="0"/>
        </a:p>
      </dgm:t>
    </dgm:pt>
    <dgm:pt modelId="{C99DC2F1-7F83-42D7-8BBC-91369B6EA992}" type="parTrans" cxnId="{28FC8040-E8E0-4106-977C-F18DD0D011A9}">
      <dgm:prSet/>
      <dgm:spPr/>
      <dgm:t>
        <a:bodyPr/>
        <a:lstStyle/>
        <a:p>
          <a:endParaRPr lang="ru-RU"/>
        </a:p>
      </dgm:t>
    </dgm:pt>
    <dgm:pt modelId="{191D4771-3246-4E4D-9D0F-F88AA239AA78}" type="sibTrans" cxnId="{28FC8040-E8E0-4106-977C-F18DD0D011A9}">
      <dgm:prSet/>
      <dgm:spPr/>
      <dgm:t>
        <a:bodyPr/>
        <a:lstStyle/>
        <a:p>
          <a:endParaRPr lang="ru-RU"/>
        </a:p>
      </dgm:t>
    </dgm:pt>
    <dgm:pt modelId="{B3ABCBD3-2D20-495E-AEA5-3F272E1FBE15}" type="pres">
      <dgm:prSet presAssocID="{EC6FCA77-1303-4362-97B9-E12F75304E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C77D2-51C0-4A22-957A-02C3ECD0174E}" type="pres">
      <dgm:prSet presAssocID="{EC6FCA77-1303-4362-97B9-E12F75304E4A}" presName="cycle" presStyleCnt="0"/>
      <dgm:spPr/>
    </dgm:pt>
    <dgm:pt modelId="{A2A587CB-69E3-49A3-A1B1-CA31EC812E5B}" type="pres">
      <dgm:prSet presAssocID="{D5FA78CD-4329-449F-A888-4A1CEE2CD9E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90CD-F2E7-4930-AC2E-01E843730CA7}" type="pres">
      <dgm:prSet presAssocID="{761636F2-B3D3-4ADA-9568-9D5A168410A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5B840AD-0017-4994-900B-28BC92BAF4E4}" type="pres">
      <dgm:prSet presAssocID="{9986666D-5689-41B5-9C1D-6E24E2478D43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3BFFE-41A7-4334-A19D-C4F83681F04D}" type="pres">
      <dgm:prSet presAssocID="{DD12CED7-1014-4B12-BEE8-663692AD3662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39EB-F3A0-4F76-96E3-C20B33218745}" type="pres">
      <dgm:prSet presAssocID="{F7559145-B39D-40DC-B3E1-6930870065F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7CA1B-D908-44BA-9D3D-242B9721557B}" srcId="{EC6FCA77-1303-4362-97B9-E12F75304E4A}" destId="{D5FA78CD-4329-449F-A888-4A1CEE2CD9E6}" srcOrd="0" destOrd="0" parTransId="{39272E91-6C60-4A66-9447-5D4E0AF5E019}" sibTransId="{761636F2-B3D3-4ADA-9568-9D5A168410A7}"/>
    <dgm:cxn modelId="{28FC8040-E8E0-4106-977C-F18DD0D011A9}" srcId="{EC6FCA77-1303-4362-97B9-E12F75304E4A}" destId="{F7559145-B39D-40DC-B3E1-6930870065FE}" srcOrd="3" destOrd="0" parTransId="{C99DC2F1-7F83-42D7-8BBC-91369B6EA992}" sibTransId="{191D4771-3246-4E4D-9D0F-F88AA239AA78}"/>
    <dgm:cxn modelId="{2CD220FF-6FB8-4670-BB28-57AFC7C1789A}" type="presOf" srcId="{EC6FCA77-1303-4362-97B9-E12F75304E4A}" destId="{B3ABCBD3-2D20-495E-AEA5-3F272E1FBE15}" srcOrd="0" destOrd="0" presId="urn:microsoft.com/office/officeart/2005/8/layout/cycle3"/>
    <dgm:cxn modelId="{DC6BCD78-E983-4CE2-8033-A9463FE8F046}" type="presOf" srcId="{9986666D-5689-41B5-9C1D-6E24E2478D43}" destId="{E5B840AD-0017-4994-900B-28BC92BAF4E4}" srcOrd="0" destOrd="0" presId="urn:microsoft.com/office/officeart/2005/8/layout/cycle3"/>
    <dgm:cxn modelId="{8EEFBF02-42E2-4F34-8219-3F7912A1F379}" type="presOf" srcId="{D5FA78CD-4329-449F-A888-4A1CEE2CD9E6}" destId="{A2A587CB-69E3-49A3-A1B1-CA31EC812E5B}" srcOrd="0" destOrd="0" presId="urn:microsoft.com/office/officeart/2005/8/layout/cycle3"/>
    <dgm:cxn modelId="{8A082D91-5DF4-4360-BEF2-E673E82704F1}" type="presOf" srcId="{761636F2-B3D3-4ADA-9568-9D5A168410A7}" destId="{3E9E90CD-F2E7-4930-AC2E-01E843730CA7}" srcOrd="0" destOrd="0" presId="urn:microsoft.com/office/officeart/2005/8/layout/cycle3"/>
    <dgm:cxn modelId="{9768DDDD-A815-4649-B078-F744B2B36880}" type="presOf" srcId="{DD12CED7-1014-4B12-BEE8-663692AD3662}" destId="{9553BFFE-41A7-4334-A19D-C4F83681F04D}" srcOrd="0" destOrd="0" presId="urn:microsoft.com/office/officeart/2005/8/layout/cycle3"/>
    <dgm:cxn modelId="{55A5032A-CB83-48D7-813A-FAECC748B9BA}" srcId="{EC6FCA77-1303-4362-97B9-E12F75304E4A}" destId="{9986666D-5689-41B5-9C1D-6E24E2478D43}" srcOrd="1" destOrd="0" parTransId="{ADA458F1-A638-4D8B-8536-8C5F993709A9}" sibTransId="{60D741DA-A220-457B-83EA-73C8898B3CDF}"/>
    <dgm:cxn modelId="{929308E4-C638-4B52-995D-132407E0AFC9}" srcId="{EC6FCA77-1303-4362-97B9-E12F75304E4A}" destId="{DD12CED7-1014-4B12-BEE8-663692AD3662}" srcOrd="2" destOrd="0" parTransId="{D699ECBC-FA92-40CD-812D-F54A5C1B9624}" sibTransId="{A80047AB-33F1-47F7-9ED1-C70046ACA99E}"/>
    <dgm:cxn modelId="{8FC73603-5D85-45DE-B071-96DEA380B4A0}" type="presOf" srcId="{F7559145-B39D-40DC-B3E1-6930870065FE}" destId="{C64739EB-F3A0-4F76-96E3-C20B33218745}" srcOrd="0" destOrd="0" presId="urn:microsoft.com/office/officeart/2005/8/layout/cycle3"/>
    <dgm:cxn modelId="{689D6079-6893-4997-8E03-FB94C5D76B25}" type="presParOf" srcId="{B3ABCBD3-2D20-495E-AEA5-3F272E1FBE15}" destId="{393C77D2-51C0-4A22-957A-02C3ECD0174E}" srcOrd="0" destOrd="0" presId="urn:microsoft.com/office/officeart/2005/8/layout/cycle3"/>
    <dgm:cxn modelId="{E14DD407-93CC-4367-8A02-91805CED65AC}" type="presParOf" srcId="{393C77D2-51C0-4A22-957A-02C3ECD0174E}" destId="{A2A587CB-69E3-49A3-A1B1-CA31EC812E5B}" srcOrd="0" destOrd="0" presId="urn:microsoft.com/office/officeart/2005/8/layout/cycle3"/>
    <dgm:cxn modelId="{4440CA40-1E1D-4D5C-AD6B-60EDA771757C}" type="presParOf" srcId="{393C77D2-51C0-4A22-957A-02C3ECD0174E}" destId="{3E9E90CD-F2E7-4930-AC2E-01E843730CA7}" srcOrd="1" destOrd="0" presId="urn:microsoft.com/office/officeart/2005/8/layout/cycle3"/>
    <dgm:cxn modelId="{E7B25679-9999-4A9E-8C74-0B2B2C18A3F0}" type="presParOf" srcId="{393C77D2-51C0-4A22-957A-02C3ECD0174E}" destId="{E5B840AD-0017-4994-900B-28BC92BAF4E4}" srcOrd="2" destOrd="0" presId="urn:microsoft.com/office/officeart/2005/8/layout/cycle3"/>
    <dgm:cxn modelId="{CCEC6355-F558-486A-A437-96FDF4D3647E}" type="presParOf" srcId="{393C77D2-51C0-4A22-957A-02C3ECD0174E}" destId="{9553BFFE-41A7-4334-A19D-C4F83681F04D}" srcOrd="3" destOrd="0" presId="urn:microsoft.com/office/officeart/2005/8/layout/cycle3"/>
    <dgm:cxn modelId="{A71CB738-8432-476C-9761-01A5A6338085}" type="presParOf" srcId="{393C77D2-51C0-4A22-957A-02C3ECD0174E}" destId="{C64739EB-F3A0-4F76-96E3-C20B33218745}" srcOrd="4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F19E1-78D0-4D0C-B2D8-FC55E2A32C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AC4EF-6344-4E1A-86E6-0956069BF4E5}">
      <dgm:prSet phldrT="[Текст]" custT="1"/>
      <dgm:spPr/>
      <dgm:t>
        <a:bodyPr/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Выбор темы собрания</a:t>
          </a: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1F2A88FC-ADA7-4F7F-95F9-447E95549023}" type="parTrans" cxnId="{952E85B4-4F98-4E58-AB85-A9C1894E6D9F}">
      <dgm:prSet/>
      <dgm:spPr/>
      <dgm:t>
        <a:bodyPr/>
        <a:lstStyle/>
        <a:p>
          <a:endParaRPr lang="ru-RU"/>
        </a:p>
      </dgm:t>
    </dgm:pt>
    <dgm:pt modelId="{595BDAE9-2C1F-4FB0-8E13-A01476871CBA}" type="sibTrans" cxnId="{952E85B4-4F98-4E58-AB85-A9C1894E6D9F}">
      <dgm:prSet/>
      <dgm:spPr/>
      <dgm:t>
        <a:bodyPr/>
        <a:lstStyle/>
        <a:p>
          <a:endParaRPr lang="ru-RU"/>
        </a:p>
      </dgm:t>
    </dgm:pt>
    <dgm:pt modelId="{A1245301-975B-40EE-BFE2-3AB1387CCFD7}">
      <dgm:prSet phldrT="[Текст]" custT="1"/>
      <dgm:spPr/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u="none" dirty="0" smtClean="0"/>
            <a:t>Решение о том, кого следует пригласить на собрание 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CF828E7B-9DAC-4667-BE72-74DBED88659A}" type="parTrans" cxnId="{D2952ADE-A3C9-4CCC-8495-FBF786834790}">
      <dgm:prSet/>
      <dgm:spPr/>
      <dgm:t>
        <a:bodyPr/>
        <a:lstStyle/>
        <a:p>
          <a:endParaRPr lang="ru-RU"/>
        </a:p>
      </dgm:t>
    </dgm:pt>
    <dgm:pt modelId="{4C0F88C1-A6A6-4381-9ECF-552D25CFA1E6}" type="sibTrans" cxnId="{D2952ADE-A3C9-4CCC-8495-FBF786834790}">
      <dgm:prSet/>
      <dgm:spPr/>
      <dgm:t>
        <a:bodyPr/>
        <a:lstStyle/>
        <a:p>
          <a:endParaRPr lang="ru-RU"/>
        </a:p>
      </dgm:t>
    </dgm:pt>
    <dgm:pt modelId="{30DC8F55-CA50-4AC9-A17D-4D99F78E2FED}">
      <dgm:prSet phldrT="[Текст]" custT="1"/>
      <dgm:spPr/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Организация родительского собрания </a:t>
          </a:r>
          <a:endParaRPr lang="ru-RU" sz="1600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9C400313-991A-4501-9351-632D56221B05}" type="parTrans" cxnId="{B41B00C4-8A75-4A94-B4D5-768610B27979}">
      <dgm:prSet/>
      <dgm:spPr/>
      <dgm:t>
        <a:bodyPr/>
        <a:lstStyle/>
        <a:p>
          <a:endParaRPr lang="ru-RU"/>
        </a:p>
      </dgm:t>
    </dgm:pt>
    <dgm:pt modelId="{59D368A5-7359-4902-B049-655DC6192A35}" type="sibTrans" cxnId="{B41B00C4-8A75-4A94-B4D5-768610B27979}">
      <dgm:prSet/>
      <dgm:spPr/>
      <dgm:t>
        <a:bodyPr/>
        <a:lstStyle/>
        <a:p>
          <a:endParaRPr lang="ru-RU"/>
        </a:p>
      </dgm:t>
    </dgm:pt>
    <dgm:pt modelId="{5EC7E798-699F-4923-B933-A5DA3426261F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Подготовка сценария и проведение собрания </a:t>
          </a:r>
          <a:endParaRPr lang="ru-RU" sz="1600" dirty="0" smtClean="0"/>
        </a:p>
        <a:p>
          <a:pPr algn="ctr"/>
          <a:endParaRPr lang="ru-RU" sz="1600" dirty="0"/>
        </a:p>
      </dgm:t>
    </dgm:pt>
    <dgm:pt modelId="{CF20E00B-42BB-426D-94EC-DCD29FB47349}" type="parTrans" cxnId="{C177A5A5-EF90-40A5-91EB-1321660D6A52}">
      <dgm:prSet/>
      <dgm:spPr/>
      <dgm:t>
        <a:bodyPr/>
        <a:lstStyle/>
        <a:p>
          <a:endParaRPr lang="ru-RU"/>
        </a:p>
      </dgm:t>
    </dgm:pt>
    <dgm:pt modelId="{90B13837-D951-4386-B9DA-A8247577C3CA}" type="sibTrans" cxnId="{C177A5A5-EF90-40A5-91EB-1321660D6A52}">
      <dgm:prSet/>
      <dgm:spPr/>
      <dgm:t>
        <a:bodyPr/>
        <a:lstStyle/>
        <a:p>
          <a:endParaRPr lang="ru-RU"/>
        </a:p>
      </dgm:t>
    </dgm:pt>
    <dgm:pt modelId="{CB52FD18-0021-40BD-94E1-5E4D8ADA95DF}">
      <dgm:prSet custT="1"/>
      <dgm:spPr/>
      <dgm:t>
        <a:bodyPr/>
        <a:lstStyle/>
        <a:p>
          <a:pPr algn="ctr"/>
          <a:r>
            <a:rPr lang="ru-RU" sz="1800" b="1" dirty="0" smtClean="0"/>
            <a:t>Осмысление итогов родительского собрания</a:t>
          </a:r>
          <a:endParaRPr lang="ru-RU" sz="1800" dirty="0" smtClean="0"/>
        </a:p>
      </dgm:t>
    </dgm:pt>
    <dgm:pt modelId="{BEBA5711-14B4-4E55-AE88-D6211645F4A1}" type="parTrans" cxnId="{112BEE13-0C66-4FDF-B38D-879789A6B91A}">
      <dgm:prSet/>
      <dgm:spPr/>
      <dgm:t>
        <a:bodyPr/>
        <a:lstStyle/>
        <a:p>
          <a:endParaRPr lang="ru-RU"/>
        </a:p>
      </dgm:t>
    </dgm:pt>
    <dgm:pt modelId="{C7CC5781-DEFF-407E-9767-995F2DB03EA5}" type="sibTrans" cxnId="{112BEE13-0C66-4FDF-B38D-879789A6B91A}">
      <dgm:prSet/>
      <dgm:spPr/>
      <dgm:t>
        <a:bodyPr/>
        <a:lstStyle/>
        <a:p>
          <a:endParaRPr lang="ru-RU"/>
        </a:p>
      </dgm:t>
    </dgm:pt>
    <dgm:pt modelId="{12A46847-6613-4EE9-876D-981FD1F5A0AE}" type="pres">
      <dgm:prSet presAssocID="{C73F19E1-78D0-4D0C-B2D8-FC55E2A32C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CBB39-DC50-4F6D-BBBF-4B2FB2D7B82A}" type="pres">
      <dgm:prSet presAssocID="{DC5AC4EF-6344-4E1A-86E6-0956069BF4E5}" presName="parentLin" presStyleCnt="0"/>
      <dgm:spPr/>
    </dgm:pt>
    <dgm:pt modelId="{4C52B0DC-3975-4A37-A5FF-D7E084F5B166}" type="pres">
      <dgm:prSet presAssocID="{DC5AC4EF-6344-4E1A-86E6-0956069BF4E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DA51BC8-14AD-4C3E-B7C8-88046B0CB898}" type="pres">
      <dgm:prSet presAssocID="{DC5AC4EF-6344-4E1A-86E6-0956069BF4E5}" presName="parentText" presStyleLbl="node1" presStyleIdx="0" presStyleCnt="5" custScaleY="126849" custLinFactY="-8699" custLinFactNeighborX="421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3BDB-91EA-4192-AF66-79650D8AD37E}" type="pres">
      <dgm:prSet presAssocID="{DC5AC4EF-6344-4E1A-86E6-0956069BF4E5}" presName="negativeSpace" presStyleCnt="0"/>
      <dgm:spPr/>
    </dgm:pt>
    <dgm:pt modelId="{F58BB957-92F4-43AA-ACF2-9A287882FE38}" type="pres">
      <dgm:prSet presAssocID="{DC5AC4EF-6344-4E1A-86E6-0956069BF4E5}" presName="childText" presStyleLbl="conFgAcc1" presStyleIdx="0" presStyleCnt="5">
        <dgm:presLayoutVars>
          <dgm:bulletEnabled val="1"/>
        </dgm:presLayoutVars>
      </dgm:prSet>
      <dgm:spPr/>
    </dgm:pt>
    <dgm:pt modelId="{0ECE15E7-4E11-45F8-A58B-CAF1007C02FA}" type="pres">
      <dgm:prSet presAssocID="{595BDAE9-2C1F-4FB0-8E13-A01476871CBA}" presName="spaceBetweenRectangles" presStyleCnt="0"/>
      <dgm:spPr/>
    </dgm:pt>
    <dgm:pt modelId="{B341B026-A42F-4FCB-B16E-E027DABB793D}" type="pres">
      <dgm:prSet presAssocID="{A1245301-975B-40EE-BFE2-3AB1387CCFD7}" presName="parentLin" presStyleCnt="0"/>
      <dgm:spPr/>
    </dgm:pt>
    <dgm:pt modelId="{380BE111-2552-46F5-931D-C63FC65F2118}" type="pres">
      <dgm:prSet presAssocID="{A1245301-975B-40EE-BFE2-3AB1387CCFD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8FA66C2-857A-44D5-B28B-03B43269C43E}" type="pres">
      <dgm:prSet presAssocID="{A1245301-975B-40EE-BFE2-3AB1387CCFD7}" presName="parentText" presStyleLbl="node1" presStyleIdx="1" presStyleCnt="5" custScaleX="98540" custScaleY="203438" custLinFactNeighborX="2330" custLinFactNeighborY="-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55D85-9B6B-408F-B3BD-EB2C504A4FF4}" type="pres">
      <dgm:prSet presAssocID="{A1245301-975B-40EE-BFE2-3AB1387CCFD7}" presName="negativeSpace" presStyleCnt="0"/>
      <dgm:spPr/>
    </dgm:pt>
    <dgm:pt modelId="{E70E699C-7B9A-49AD-8625-F75D08AE1176}" type="pres">
      <dgm:prSet presAssocID="{A1245301-975B-40EE-BFE2-3AB1387CCFD7}" presName="childText" presStyleLbl="conFgAcc1" presStyleIdx="1" presStyleCnt="5">
        <dgm:presLayoutVars>
          <dgm:bulletEnabled val="1"/>
        </dgm:presLayoutVars>
      </dgm:prSet>
      <dgm:spPr/>
    </dgm:pt>
    <dgm:pt modelId="{0A0DC4EE-6A95-4430-80C5-978A770751A8}" type="pres">
      <dgm:prSet presAssocID="{4C0F88C1-A6A6-4381-9ECF-552D25CFA1E6}" presName="spaceBetweenRectangles" presStyleCnt="0"/>
      <dgm:spPr/>
    </dgm:pt>
    <dgm:pt modelId="{79A4D159-0EF9-4ACA-9B00-BDF2FA6BAE63}" type="pres">
      <dgm:prSet presAssocID="{30DC8F55-CA50-4AC9-A17D-4D99F78E2FED}" presName="parentLin" presStyleCnt="0"/>
      <dgm:spPr/>
    </dgm:pt>
    <dgm:pt modelId="{B334D2BE-3C27-47CC-AA06-7D6B7C1CA465}" type="pres">
      <dgm:prSet presAssocID="{30DC8F55-CA50-4AC9-A17D-4D99F78E2FE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C6307FD-C760-4041-9077-9D9DC50FF7A4}" type="pres">
      <dgm:prSet presAssocID="{30DC8F55-CA50-4AC9-A17D-4D99F78E2FED}" presName="parentText" presStyleLbl="node1" presStyleIdx="2" presStyleCnt="5" custScaleX="95720" custScaleY="174434" custLinFactNeighborX="2330" custLinFactNeighborY="-1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BFA5A-8B73-43B0-9250-060DDB49C61F}" type="pres">
      <dgm:prSet presAssocID="{30DC8F55-CA50-4AC9-A17D-4D99F78E2FED}" presName="negativeSpace" presStyleCnt="0"/>
      <dgm:spPr/>
    </dgm:pt>
    <dgm:pt modelId="{A4D2993B-6993-499C-A4A8-1BBAB05DB6F1}" type="pres">
      <dgm:prSet presAssocID="{30DC8F55-CA50-4AC9-A17D-4D99F78E2FED}" presName="childText" presStyleLbl="conFgAcc1" presStyleIdx="2" presStyleCnt="5">
        <dgm:presLayoutVars>
          <dgm:bulletEnabled val="1"/>
        </dgm:presLayoutVars>
      </dgm:prSet>
      <dgm:spPr/>
    </dgm:pt>
    <dgm:pt modelId="{47B089E4-56E0-4FA6-8FA3-D7E087407F4B}" type="pres">
      <dgm:prSet presAssocID="{59D368A5-7359-4902-B049-655DC6192A35}" presName="spaceBetweenRectangles" presStyleCnt="0"/>
      <dgm:spPr/>
    </dgm:pt>
    <dgm:pt modelId="{8BE406F4-F5DB-40AF-A775-86056D83EB36}" type="pres">
      <dgm:prSet presAssocID="{5EC7E798-699F-4923-B933-A5DA3426261F}" presName="parentLin" presStyleCnt="0"/>
      <dgm:spPr/>
    </dgm:pt>
    <dgm:pt modelId="{1D0E6F59-EACC-4158-A2B1-47417C10788F}" type="pres">
      <dgm:prSet presAssocID="{5EC7E798-699F-4923-B933-A5DA3426261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5FEE09A-F9DA-466C-A086-CA4A32270C7A}" type="pres">
      <dgm:prSet presAssocID="{5EC7E798-699F-4923-B933-A5DA3426261F}" presName="parentText" presStyleLbl="node1" presStyleIdx="3" presStyleCnt="5" custScaleX="98873" custScaleY="206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28C0-91FE-4118-88CB-55E717904591}" type="pres">
      <dgm:prSet presAssocID="{5EC7E798-699F-4923-B933-A5DA3426261F}" presName="negativeSpace" presStyleCnt="0"/>
      <dgm:spPr/>
    </dgm:pt>
    <dgm:pt modelId="{680200AB-61EC-4868-8AB2-5B9C6614FE5D}" type="pres">
      <dgm:prSet presAssocID="{5EC7E798-699F-4923-B933-A5DA3426261F}" presName="childText" presStyleLbl="conFgAcc1" presStyleIdx="3" presStyleCnt="5">
        <dgm:presLayoutVars>
          <dgm:bulletEnabled val="1"/>
        </dgm:presLayoutVars>
      </dgm:prSet>
      <dgm:spPr/>
    </dgm:pt>
    <dgm:pt modelId="{356668D2-B9A1-4C4B-9B4A-D7A4F760C03D}" type="pres">
      <dgm:prSet presAssocID="{90B13837-D951-4386-B9DA-A8247577C3CA}" presName="spaceBetweenRectangles" presStyleCnt="0"/>
      <dgm:spPr/>
    </dgm:pt>
    <dgm:pt modelId="{DAD3732F-1132-4D13-83B5-52E8297D7669}" type="pres">
      <dgm:prSet presAssocID="{CB52FD18-0021-40BD-94E1-5E4D8ADA95DF}" presName="parentLin" presStyleCnt="0"/>
      <dgm:spPr/>
    </dgm:pt>
    <dgm:pt modelId="{A316A8DB-2826-4E17-A01E-905D0EB57576}" type="pres">
      <dgm:prSet presAssocID="{CB52FD18-0021-40BD-94E1-5E4D8ADA95D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259E0D3-05F4-44DD-93B8-947EB088DF7D}" type="pres">
      <dgm:prSet presAssocID="{CB52FD18-0021-40BD-94E1-5E4D8ADA95DF}" presName="parentText" presStyleLbl="node1" presStyleIdx="4" presStyleCnt="5" custScaleX="101692" custScaleY="204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2A39-B3B1-42D8-9868-AEB23CEF0CB4}" type="pres">
      <dgm:prSet presAssocID="{CB52FD18-0021-40BD-94E1-5E4D8ADA95DF}" presName="negativeSpace" presStyleCnt="0"/>
      <dgm:spPr/>
    </dgm:pt>
    <dgm:pt modelId="{FFA8F035-B54A-4D75-9F47-5015138C8C48}" type="pres">
      <dgm:prSet presAssocID="{CB52FD18-0021-40BD-94E1-5E4D8ADA95D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A807D5-0C1F-4929-BA2E-7AFAC2909357}" type="presOf" srcId="{DC5AC4EF-6344-4E1A-86E6-0956069BF4E5}" destId="{7DA51BC8-14AD-4C3E-B7C8-88046B0CB898}" srcOrd="1" destOrd="0" presId="urn:microsoft.com/office/officeart/2005/8/layout/list1"/>
    <dgm:cxn modelId="{C177A5A5-EF90-40A5-91EB-1321660D6A52}" srcId="{C73F19E1-78D0-4D0C-B2D8-FC55E2A32CE4}" destId="{5EC7E798-699F-4923-B933-A5DA3426261F}" srcOrd="3" destOrd="0" parTransId="{CF20E00B-42BB-426D-94EC-DCD29FB47349}" sibTransId="{90B13837-D951-4386-B9DA-A8247577C3CA}"/>
    <dgm:cxn modelId="{8D2D5892-F723-4D77-9156-53A58582C786}" type="presOf" srcId="{5EC7E798-699F-4923-B933-A5DA3426261F}" destId="{1D0E6F59-EACC-4158-A2B1-47417C10788F}" srcOrd="0" destOrd="0" presId="urn:microsoft.com/office/officeart/2005/8/layout/list1"/>
    <dgm:cxn modelId="{B41B00C4-8A75-4A94-B4D5-768610B27979}" srcId="{C73F19E1-78D0-4D0C-B2D8-FC55E2A32CE4}" destId="{30DC8F55-CA50-4AC9-A17D-4D99F78E2FED}" srcOrd="2" destOrd="0" parTransId="{9C400313-991A-4501-9351-632D56221B05}" sibTransId="{59D368A5-7359-4902-B049-655DC6192A35}"/>
    <dgm:cxn modelId="{64F2ECBB-5A7D-4750-B483-2AC8C26D43DC}" type="presOf" srcId="{30DC8F55-CA50-4AC9-A17D-4D99F78E2FED}" destId="{B334D2BE-3C27-47CC-AA06-7D6B7C1CA465}" srcOrd="0" destOrd="0" presId="urn:microsoft.com/office/officeart/2005/8/layout/list1"/>
    <dgm:cxn modelId="{EB13FF29-FF8A-4ADC-94A7-6E1ECFE47835}" type="presOf" srcId="{5EC7E798-699F-4923-B933-A5DA3426261F}" destId="{D5FEE09A-F9DA-466C-A086-CA4A32270C7A}" srcOrd="1" destOrd="0" presId="urn:microsoft.com/office/officeart/2005/8/layout/list1"/>
    <dgm:cxn modelId="{1C616570-17DF-4F1E-85E7-5EE200578DC4}" type="presOf" srcId="{A1245301-975B-40EE-BFE2-3AB1387CCFD7}" destId="{380BE111-2552-46F5-931D-C63FC65F2118}" srcOrd="0" destOrd="0" presId="urn:microsoft.com/office/officeart/2005/8/layout/list1"/>
    <dgm:cxn modelId="{952E85B4-4F98-4E58-AB85-A9C1894E6D9F}" srcId="{C73F19E1-78D0-4D0C-B2D8-FC55E2A32CE4}" destId="{DC5AC4EF-6344-4E1A-86E6-0956069BF4E5}" srcOrd="0" destOrd="0" parTransId="{1F2A88FC-ADA7-4F7F-95F9-447E95549023}" sibTransId="{595BDAE9-2C1F-4FB0-8E13-A01476871CBA}"/>
    <dgm:cxn modelId="{A99325BC-E4B6-4B63-A22A-3AE6A8E13BEE}" type="presOf" srcId="{A1245301-975B-40EE-BFE2-3AB1387CCFD7}" destId="{88FA66C2-857A-44D5-B28B-03B43269C43E}" srcOrd="1" destOrd="0" presId="urn:microsoft.com/office/officeart/2005/8/layout/list1"/>
    <dgm:cxn modelId="{112BEE13-0C66-4FDF-B38D-879789A6B91A}" srcId="{C73F19E1-78D0-4D0C-B2D8-FC55E2A32CE4}" destId="{CB52FD18-0021-40BD-94E1-5E4D8ADA95DF}" srcOrd="4" destOrd="0" parTransId="{BEBA5711-14B4-4E55-AE88-D6211645F4A1}" sibTransId="{C7CC5781-DEFF-407E-9767-995F2DB03EA5}"/>
    <dgm:cxn modelId="{FA15BAAF-5CC5-4180-9411-E54BFEE969D2}" type="presOf" srcId="{CB52FD18-0021-40BD-94E1-5E4D8ADA95DF}" destId="{C259E0D3-05F4-44DD-93B8-947EB088DF7D}" srcOrd="1" destOrd="0" presId="urn:microsoft.com/office/officeart/2005/8/layout/list1"/>
    <dgm:cxn modelId="{00B3E9F7-5CC8-42E4-AF22-5C3E104B0F2F}" type="presOf" srcId="{30DC8F55-CA50-4AC9-A17D-4D99F78E2FED}" destId="{6C6307FD-C760-4041-9077-9D9DC50FF7A4}" srcOrd="1" destOrd="0" presId="urn:microsoft.com/office/officeart/2005/8/layout/list1"/>
    <dgm:cxn modelId="{D2952ADE-A3C9-4CCC-8495-FBF786834790}" srcId="{C73F19E1-78D0-4D0C-B2D8-FC55E2A32CE4}" destId="{A1245301-975B-40EE-BFE2-3AB1387CCFD7}" srcOrd="1" destOrd="0" parTransId="{CF828E7B-9DAC-4667-BE72-74DBED88659A}" sibTransId="{4C0F88C1-A6A6-4381-9ECF-552D25CFA1E6}"/>
    <dgm:cxn modelId="{6B452F23-2A76-4CD6-B55F-C900F16B74F2}" type="presOf" srcId="{C73F19E1-78D0-4D0C-B2D8-FC55E2A32CE4}" destId="{12A46847-6613-4EE9-876D-981FD1F5A0AE}" srcOrd="0" destOrd="0" presId="urn:microsoft.com/office/officeart/2005/8/layout/list1"/>
    <dgm:cxn modelId="{1AB394A3-4160-4816-9D2C-4D9E7790388E}" type="presOf" srcId="{CB52FD18-0021-40BD-94E1-5E4D8ADA95DF}" destId="{A316A8DB-2826-4E17-A01E-905D0EB57576}" srcOrd="0" destOrd="0" presId="urn:microsoft.com/office/officeart/2005/8/layout/list1"/>
    <dgm:cxn modelId="{B7ED94CA-6276-4338-9847-F64EC3EA8AA7}" type="presOf" srcId="{DC5AC4EF-6344-4E1A-86E6-0956069BF4E5}" destId="{4C52B0DC-3975-4A37-A5FF-D7E084F5B166}" srcOrd="0" destOrd="0" presId="urn:microsoft.com/office/officeart/2005/8/layout/list1"/>
    <dgm:cxn modelId="{ECB5D0E0-0436-43F3-A4CE-462E1B46447F}" type="presParOf" srcId="{12A46847-6613-4EE9-876D-981FD1F5A0AE}" destId="{D79CBB39-DC50-4F6D-BBBF-4B2FB2D7B82A}" srcOrd="0" destOrd="0" presId="urn:microsoft.com/office/officeart/2005/8/layout/list1"/>
    <dgm:cxn modelId="{93E6CF57-9791-48E7-8108-C527494E2A0B}" type="presParOf" srcId="{D79CBB39-DC50-4F6D-BBBF-4B2FB2D7B82A}" destId="{4C52B0DC-3975-4A37-A5FF-D7E084F5B166}" srcOrd="0" destOrd="0" presId="urn:microsoft.com/office/officeart/2005/8/layout/list1"/>
    <dgm:cxn modelId="{C78994E5-4BFE-4F02-80DF-F50ABA64B4C0}" type="presParOf" srcId="{D79CBB39-DC50-4F6D-BBBF-4B2FB2D7B82A}" destId="{7DA51BC8-14AD-4C3E-B7C8-88046B0CB898}" srcOrd="1" destOrd="0" presId="urn:microsoft.com/office/officeart/2005/8/layout/list1"/>
    <dgm:cxn modelId="{BBB4152C-6EF8-40AF-B8EA-AB3BB99EF49A}" type="presParOf" srcId="{12A46847-6613-4EE9-876D-981FD1F5A0AE}" destId="{501D3BDB-91EA-4192-AF66-79650D8AD37E}" srcOrd="1" destOrd="0" presId="urn:microsoft.com/office/officeart/2005/8/layout/list1"/>
    <dgm:cxn modelId="{09D0756E-69DB-4C70-B224-0C723BF55862}" type="presParOf" srcId="{12A46847-6613-4EE9-876D-981FD1F5A0AE}" destId="{F58BB957-92F4-43AA-ACF2-9A287882FE38}" srcOrd="2" destOrd="0" presId="urn:microsoft.com/office/officeart/2005/8/layout/list1"/>
    <dgm:cxn modelId="{87C1C876-53E3-4BB6-A284-93C2883C0528}" type="presParOf" srcId="{12A46847-6613-4EE9-876D-981FD1F5A0AE}" destId="{0ECE15E7-4E11-45F8-A58B-CAF1007C02FA}" srcOrd="3" destOrd="0" presId="urn:microsoft.com/office/officeart/2005/8/layout/list1"/>
    <dgm:cxn modelId="{08EE3452-A101-4BBD-90C3-06A349C2B68C}" type="presParOf" srcId="{12A46847-6613-4EE9-876D-981FD1F5A0AE}" destId="{B341B026-A42F-4FCB-B16E-E027DABB793D}" srcOrd="4" destOrd="0" presId="urn:microsoft.com/office/officeart/2005/8/layout/list1"/>
    <dgm:cxn modelId="{4F7C7168-4834-4C83-B0AE-93A656249F8A}" type="presParOf" srcId="{B341B026-A42F-4FCB-B16E-E027DABB793D}" destId="{380BE111-2552-46F5-931D-C63FC65F2118}" srcOrd="0" destOrd="0" presId="urn:microsoft.com/office/officeart/2005/8/layout/list1"/>
    <dgm:cxn modelId="{846F9D24-808E-4C55-AA01-ADAE767283A0}" type="presParOf" srcId="{B341B026-A42F-4FCB-B16E-E027DABB793D}" destId="{88FA66C2-857A-44D5-B28B-03B43269C43E}" srcOrd="1" destOrd="0" presId="urn:microsoft.com/office/officeart/2005/8/layout/list1"/>
    <dgm:cxn modelId="{7307510D-C27E-4450-A49C-E8C7EAF19A84}" type="presParOf" srcId="{12A46847-6613-4EE9-876D-981FD1F5A0AE}" destId="{F4655D85-9B6B-408F-B3BD-EB2C504A4FF4}" srcOrd="5" destOrd="0" presId="urn:microsoft.com/office/officeart/2005/8/layout/list1"/>
    <dgm:cxn modelId="{C0A11AF8-1A99-48C8-A8D1-9B1F0A708F06}" type="presParOf" srcId="{12A46847-6613-4EE9-876D-981FD1F5A0AE}" destId="{E70E699C-7B9A-49AD-8625-F75D08AE1176}" srcOrd="6" destOrd="0" presId="urn:microsoft.com/office/officeart/2005/8/layout/list1"/>
    <dgm:cxn modelId="{A8F09840-8200-4080-856C-F108CA7782E7}" type="presParOf" srcId="{12A46847-6613-4EE9-876D-981FD1F5A0AE}" destId="{0A0DC4EE-6A95-4430-80C5-978A770751A8}" srcOrd="7" destOrd="0" presId="urn:microsoft.com/office/officeart/2005/8/layout/list1"/>
    <dgm:cxn modelId="{FAFBAAED-1B0F-4755-A566-55E81EE34695}" type="presParOf" srcId="{12A46847-6613-4EE9-876D-981FD1F5A0AE}" destId="{79A4D159-0EF9-4ACA-9B00-BDF2FA6BAE63}" srcOrd="8" destOrd="0" presId="urn:microsoft.com/office/officeart/2005/8/layout/list1"/>
    <dgm:cxn modelId="{B98DB6E1-CA4A-411C-8F34-6840F8E968D9}" type="presParOf" srcId="{79A4D159-0EF9-4ACA-9B00-BDF2FA6BAE63}" destId="{B334D2BE-3C27-47CC-AA06-7D6B7C1CA465}" srcOrd="0" destOrd="0" presId="urn:microsoft.com/office/officeart/2005/8/layout/list1"/>
    <dgm:cxn modelId="{13E93E82-966C-4266-A8B1-18B98BCDAF51}" type="presParOf" srcId="{79A4D159-0EF9-4ACA-9B00-BDF2FA6BAE63}" destId="{6C6307FD-C760-4041-9077-9D9DC50FF7A4}" srcOrd="1" destOrd="0" presId="urn:microsoft.com/office/officeart/2005/8/layout/list1"/>
    <dgm:cxn modelId="{7AEA5250-10CA-4A67-8879-C52EDCF169A7}" type="presParOf" srcId="{12A46847-6613-4EE9-876D-981FD1F5A0AE}" destId="{313BFA5A-8B73-43B0-9250-060DDB49C61F}" srcOrd="9" destOrd="0" presId="urn:microsoft.com/office/officeart/2005/8/layout/list1"/>
    <dgm:cxn modelId="{589C9D90-5588-4FDF-9B71-500A7AB5FB05}" type="presParOf" srcId="{12A46847-6613-4EE9-876D-981FD1F5A0AE}" destId="{A4D2993B-6993-499C-A4A8-1BBAB05DB6F1}" srcOrd="10" destOrd="0" presId="urn:microsoft.com/office/officeart/2005/8/layout/list1"/>
    <dgm:cxn modelId="{4BE74E80-C197-461F-9187-276DC45D7215}" type="presParOf" srcId="{12A46847-6613-4EE9-876D-981FD1F5A0AE}" destId="{47B089E4-56E0-4FA6-8FA3-D7E087407F4B}" srcOrd="11" destOrd="0" presId="urn:microsoft.com/office/officeart/2005/8/layout/list1"/>
    <dgm:cxn modelId="{04088AA3-C4D7-4BE4-A146-7948E62EFB7D}" type="presParOf" srcId="{12A46847-6613-4EE9-876D-981FD1F5A0AE}" destId="{8BE406F4-F5DB-40AF-A775-86056D83EB36}" srcOrd="12" destOrd="0" presId="urn:microsoft.com/office/officeart/2005/8/layout/list1"/>
    <dgm:cxn modelId="{FFC46E2D-2691-4BAF-9243-FA75080D11D9}" type="presParOf" srcId="{8BE406F4-F5DB-40AF-A775-86056D83EB36}" destId="{1D0E6F59-EACC-4158-A2B1-47417C10788F}" srcOrd="0" destOrd="0" presId="urn:microsoft.com/office/officeart/2005/8/layout/list1"/>
    <dgm:cxn modelId="{D8AF5E6B-9A1B-43DB-B63A-09007F689291}" type="presParOf" srcId="{8BE406F4-F5DB-40AF-A775-86056D83EB36}" destId="{D5FEE09A-F9DA-466C-A086-CA4A32270C7A}" srcOrd="1" destOrd="0" presId="urn:microsoft.com/office/officeart/2005/8/layout/list1"/>
    <dgm:cxn modelId="{12C6985F-3A1A-4893-9E66-D783AB339C7C}" type="presParOf" srcId="{12A46847-6613-4EE9-876D-981FD1F5A0AE}" destId="{DAF028C0-91FE-4118-88CB-55E717904591}" srcOrd="13" destOrd="0" presId="urn:microsoft.com/office/officeart/2005/8/layout/list1"/>
    <dgm:cxn modelId="{E2AC2A58-2632-471A-B16D-74BB4CF0949A}" type="presParOf" srcId="{12A46847-6613-4EE9-876D-981FD1F5A0AE}" destId="{680200AB-61EC-4868-8AB2-5B9C6614FE5D}" srcOrd="14" destOrd="0" presId="urn:microsoft.com/office/officeart/2005/8/layout/list1"/>
    <dgm:cxn modelId="{DBBCBC47-B934-4DA3-BA5C-E610FF22828D}" type="presParOf" srcId="{12A46847-6613-4EE9-876D-981FD1F5A0AE}" destId="{356668D2-B9A1-4C4B-9B4A-D7A4F760C03D}" srcOrd="15" destOrd="0" presId="urn:microsoft.com/office/officeart/2005/8/layout/list1"/>
    <dgm:cxn modelId="{C740F3ED-AECC-44DC-A600-2F003B761116}" type="presParOf" srcId="{12A46847-6613-4EE9-876D-981FD1F5A0AE}" destId="{DAD3732F-1132-4D13-83B5-52E8297D7669}" srcOrd="16" destOrd="0" presId="urn:microsoft.com/office/officeart/2005/8/layout/list1"/>
    <dgm:cxn modelId="{F1178676-8B00-410A-B2AC-6F7CC4D00D28}" type="presParOf" srcId="{DAD3732F-1132-4D13-83B5-52E8297D7669}" destId="{A316A8DB-2826-4E17-A01E-905D0EB57576}" srcOrd="0" destOrd="0" presId="urn:microsoft.com/office/officeart/2005/8/layout/list1"/>
    <dgm:cxn modelId="{685975EF-4A9A-4A32-A2F7-868C30DF21AD}" type="presParOf" srcId="{DAD3732F-1132-4D13-83B5-52E8297D7669}" destId="{C259E0D3-05F4-44DD-93B8-947EB088DF7D}" srcOrd="1" destOrd="0" presId="urn:microsoft.com/office/officeart/2005/8/layout/list1"/>
    <dgm:cxn modelId="{D47DEDDD-BCF1-4460-9EDE-D61CD26E3347}" type="presParOf" srcId="{12A46847-6613-4EE9-876D-981FD1F5A0AE}" destId="{A5D42A39-B3B1-42D8-9868-AEB23CEF0CB4}" srcOrd="17" destOrd="0" presId="urn:microsoft.com/office/officeart/2005/8/layout/list1"/>
    <dgm:cxn modelId="{A4E03968-6365-4838-9831-4C0B3B66C8D6}" type="presParOf" srcId="{12A46847-6613-4EE9-876D-981FD1F5A0AE}" destId="{FFA8F035-B54A-4D75-9F47-5015138C8C48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E90CD-F2E7-4930-AC2E-01E843730CA7}">
      <dsp:nvSpPr>
        <dsp:cNvPr id="0" name=""/>
        <dsp:cNvSpPr/>
      </dsp:nvSpPr>
      <dsp:spPr>
        <a:xfrm>
          <a:off x="1523628" y="-94167"/>
          <a:ext cx="4191743" cy="4191743"/>
        </a:xfrm>
        <a:prstGeom prst="circularArrow">
          <a:avLst>
            <a:gd name="adj1" fmla="val 4668"/>
            <a:gd name="adj2" fmla="val 272909"/>
            <a:gd name="adj3" fmla="val 12929112"/>
            <a:gd name="adj4" fmla="val 1796455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587CB-69E3-49A3-A1B1-CA31EC812E5B}">
      <dsp:nvSpPr>
        <dsp:cNvPr id="0" name=""/>
        <dsp:cNvSpPr/>
      </dsp:nvSpPr>
      <dsp:spPr>
        <a:xfrm>
          <a:off x="2258652" y="449"/>
          <a:ext cx="2721694" cy="1360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получить от педагогов и администрации информацию о своем ребенке, его учебных успехах и поведении</a:t>
          </a:r>
          <a:endParaRPr lang="ru-RU" sz="1200" kern="1200" dirty="0"/>
        </a:p>
      </dsp:txBody>
      <dsp:txXfrm>
        <a:off x="2325083" y="66880"/>
        <a:ext cx="2588832" cy="1227985"/>
      </dsp:txXfrm>
    </dsp:sp>
    <dsp:sp modelId="{E5B840AD-0017-4994-900B-28BC92BAF4E4}">
      <dsp:nvSpPr>
        <dsp:cNvPr id="0" name=""/>
        <dsp:cNvSpPr/>
      </dsp:nvSpPr>
      <dsp:spPr>
        <a:xfrm>
          <a:off x="3763767" y="1505563"/>
          <a:ext cx="2721694" cy="1360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получить конкретные рекомендации о том, на что следует обратить внимание, что важно отследить и проконтролировать в учебной и </a:t>
          </a:r>
          <a:r>
            <a:rPr lang="ru-RU" sz="1200" kern="1200" dirty="0" err="1" smtClean="0"/>
            <a:t>внеучебной</a:t>
          </a:r>
          <a:r>
            <a:rPr lang="ru-RU" sz="1200" kern="1200" dirty="0" smtClean="0"/>
            <a:t> деятельности ребенка</a:t>
          </a:r>
          <a:endParaRPr lang="ru-RU" sz="1200" kern="1200" dirty="0"/>
        </a:p>
      </dsp:txBody>
      <dsp:txXfrm>
        <a:off x="3830198" y="1571994"/>
        <a:ext cx="2588832" cy="1227985"/>
      </dsp:txXfrm>
    </dsp:sp>
    <dsp:sp modelId="{9553BFFE-41A7-4334-A19D-C4F83681F04D}">
      <dsp:nvSpPr>
        <dsp:cNvPr id="0" name=""/>
        <dsp:cNvSpPr/>
      </dsp:nvSpPr>
      <dsp:spPr>
        <a:xfrm>
          <a:off x="2258652" y="3010678"/>
          <a:ext cx="2721694" cy="1360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важно узнать и сформировать свое собственное впечатление о тех людях, с которыми ребенок взаимодействует в учреждении</a:t>
          </a:r>
          <a:endParaRPr lang="ru-RU" sz="1200" kern="1200" dirty="0"/>
        </a:p>
      </dsp:txBody>
      <dsp:txXfrm>
        <a:off x="2325083" y="3077109"/>
        <a:ext cx="2588832" cy="1227985"/>
      </dsp:txXfrm>
    </dsp:sp>
    <dsp:sp modelId="{C64739EB-F3A0-4F76-96E3-C20B33218745}">
      <dsp:nvSpPr>
        <dsp:cNvPr id="0" name=""/>
        <dsp:cNvSpPr/>
      </dsp:nvSpPr>
      <dsp:spPr>
        <a:xfrm>
          <a:off x="753538" y="1505563"/>
          <a:ext cx="2721694" cy="1360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обсуждение с педагогами и администрацией различных конфликтных ситуаций</a:t>
          </a:r>
          <a:endParaRPr lang="ru-RU" sz="1200" kern="1200" dirty="0"/>
        </a:p>
      </dsp:txBody>
      <dsp:txXfrm>
        <a:off x="819969" y="1571994"/>
        <a:ext cx="2588832" cy="1227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B957-92F4-43AA-ACF2-9A287882FE38}">
      <dsp:nvSpPr>
        <dsp:cNvPr id="0" name=""/>
        <dsp:cNvSpPr/>
      </dsp:nvSpPr>
      <dsp:spPr>
        <a:xfrm>
          <a:off x="0" y="1534584"/>
          <a:ext cx="7239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51BC8-14AD-4C3E-B7C8-88046B0CB898}">
      <dsp:nvSpPr>
        <dsp:cNvPr id="0" name=""/>
        <dsp:cNvSpPr/>
      </dsp:nvSpPr>
      <dsp:spPr>
        <a:xfrm>
          <a:off x="514399" y="216023"/>
          <a:ext cx="5067300" cy="107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темы собрания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6924" y="268548"/>
        <a:ext cx="4962250" cy="970920"/>
      </dsp:txXfrm>
    </dsp:sp>
    <dsp:sp modelId="{E70E699C-7B9A-49AD-8625-F75D08AE1176}">
      <dsp:nvSpPr>
        <dsp:cNvPr id="0" name=""/>
        <dsp:cNvSpPr/>
      </dsp:nvSpPr>
      <dsp:spPr>
        <a:xfrm>
          <a:off x="0" y="2169624"/>
          <a:ext cx="7239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A66C2-857A-44D5-B28B-03B43269C43E}">
      <dsp:nvSpPr>
        <dsp:cNvPr id="0" name=""/>
        <dsp:cNvSpPr/>
      </dsp:nvSpPr>
      <dsp:spPr>
        <a:xfrm>
          <a:off x="370383" y="1944217"/>
          <a:ext cx="50673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u="none" kern="1200" dirty="0" smtClean="0"/>
            <a:t>Решение о том, кого следует пригласить на собрание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0558" y="1964392"/>
        <a:ext cx="5026950" cy="372930"/>
      </dsp:txXfrm>
    </dsp:sp>
    <dsp:sp modelId="{A4D2993B-6993-499C-A4A8-1BBAB05DB6F1}">
      <dsp:nvSpPr>
        <dsp:cNvPr id="0" name=""/>
        <dsp:cNvSpPr/>
      </dsp:nvSpPr>
      <dsp:spPr>
        <a:xfrm>
          <a:off x="0" y="2804664"/>
          <a:ext cx="7239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07FD-C760-4041-9077-9D9DC50FF7A4}">
      <dsp:nvSpPr>
        <dsp:cNvPr id="0" name=""/>
        <dsp:cNvSpPr/>
      </dsp:nvSpPr>
      <dsp:spPr>
        <a:xfrm>
          <a:off x="370383" y="2520282"/>
          <a:ext cx="50673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Организация родительского собрания 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0558" y="2540457"/>
        <a:ext cx="5026950" cy="372930"/>
      </dsp:txXfrm>
    </dsp:sp>
    <dsp:sp modelId="{680200AB-61EC-4868-8AB2-5B9C6614FE5D}">
      <dsp:nvSpPr>
        <dsp:cNvPr id="0" name=""/>
        <dsp:cNvSpPr/>
      </dsp:nvSpPr>
      <dsp:spPr>
        <a:xfrm>
          <a:off x="0" y="3439704"/>
          <a:ext cx="7239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EE09A-F9DA-466C-A086-CA4A32270C7A}">
      <dsp:nvSpPr>
        <dsp:cNvPr id="0" name=""/>
        <dsp:cNvSpPr/>
      </dsp:nvSpPr>
      <dsp:spPr>
        <a:xfrm>
          <a:off x="361950" y="3233064"/>
          <a:ext cx="50673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Подготовка сценария и проведение собрания </a:t>
          </a:r>
          <a:endParaRPr lang="ru-RU" sz="1400" kern="1200" dirty="0" smtClean="0"/>
        </a:p>
        <a:p>
          <a:pPr lvl="0" algn="l">
            <a:spcBef>
              <a:spcPct val="0"/>
            </a:spcBef>
          </a:pPr>
          <a:endParaRPr lang="ru-RU" sz="1400" kern="1200" dirty="0"/>
        </a:p>
      </dsp:txBody>
      <dsp:txXfrm>
        <a:off x="382125" y="3253239"/>
        <a:ext cx="5026950" cy="372930"/>
      </dsp:txXfrm>
    </dsp:sp>
    <dsp:sp modelId="{FFA8F035-B54A-4D75-9F47-5015138C8C48}">
      <dsp:nvSpPr>
        <dsp:cNvPr id="0" name=""/>
        <dsp:cNvSpPr/>
      </dsp:nvSpPr>
      <dsp:spPr>
        <a:xfrm>
          <a:off x="0" y="4074744"/>
          <a:ext cx="7239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9E0D3-05F4-44DD-93B8-947EB088DF7D}">
      <dsp:nvSpPr>
        <dsp:cNvPr id="0" name=""/>
        <dsp:cNvSpPr/>
      </dsp:nvSpPr>
      <dsp:spPr>
        <a:xfrm>
          <a:off x="361950" y="3868104"/>
          <a:ext cx="50673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Осмысление итогов родительского собрания</a:t>
          </a:r>
          <a:endParaRPr lang="ru-RU" sz="1400" kern="1200" dirty="0" smtClean="0"/>
        </a:p>
      </dsp:txBody>
      <dsp:txXfrm>
        <a:off x="382125" y="3888279"/>
        <a:ext cx="50269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357298"/>
            <a:ext cx="5419974" cy="4786346"/>
          </a:xfrm>
        </p:spPr>
        <p:txBody>
          <a:bodyPr>
            <a:noAutofit/>
          </a:bodyPr>
          <a:lstStyle/>
          <a:p>
            <a:pPr indent="4572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Слово- ДЕЛО ВЕЛИКОЕ.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Великое потому, что словом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можно соединить людей,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словом  можно и разъединить их,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словом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служить любви, словом же  можно служить вражде и  ненависти.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Берегись от такого  слова, которое разъединяет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людей.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Л. Н. Толстой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вынужденное доминирование ведущего;</a:t>
            </a:r>
          </a:p>
          <a:p>
            <a:pPr lvl="0"/>
            <a:r>
              <a:rPr lang="ru-RU" dirty="0" smtClean="0"/>
              <a:t>слабое развитие коммуникативных навыков;</a:t>
            </a:r>
          </a:p>
          <a:p>
            <a:pPr lvl="0"/>
            <a:r>
              <a:rPr lang="ru-RU" dirty="0" smtClean="0"/>
              <a:t>нарушение психологического климата (спины членов коллектива);</a:t>
            </a:r>
          </a:p>
          <a:p>
            <a:pPr lvl="0"/>
            <a:r>
              <a:rPr lang="ru-RU" dirty="0" smtClean="0"/>
              <a:t>дистанция по отношению к доске, ведущему.</a:t>
            </a:r>
          </a:p>
          <a:p>
            <a:pPr lvl="0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1"/>
            <a:ext cx="3714776" cy="267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U-</a:t>
            </a:r>
            <a:r>
              <a:rPr lang="ru-RU" b="1" dirty="0" smtClean="0">
                <a:solidFill>
                  <a:srgbClr val="FF0000"/>
                </a:solidFill>
              </a:rPr>
              <a:t>образная форма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комфортный психологический климат (вербальный и невербальный контакт);</a:t>
            </a:r>
          </a:p>
          <a:p>
            <a:pPr lvl="0"/>
            <a:r>
              <a:rPr lang="ru-RU" dirty="0" smtClean="0"/>
              <a:t>активность и инициатива участников процесса; </a:t>
            </a:r>
          </a:p>
          <a:p>
            <a:pPr lvl="0"/>
            <a:r>
              <a:rPr lang="ru-RU" dirty="0" smtClean="0"/>
              <a:t>возможность проведения нестандартных занятий;</a:t>
            </a:r>
          </a:p>
          <a:p>
            <a:pPr lvl="0"/>
            <a:r>
              <a:rPr lang="ru-RU" dirty="0" smtClean="0"/>
              <a:t> стол-защита для участников (подготовка для работы в круге, постепенное снятие психологических барьеров - контакт глаз).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38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Форма круга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тесный психологический контакт;</a:t>
            </a:r>
          </a:p>
          <a:p>
            <a:pPr lvl="0"/>
            <a:r>
              <a:rPr lang="ru-RU" dirty="0" smtClean="0"/>
              <a:t>демократизм отношений (равенство не только между участниками, но и между ними и ведущим)</a:t>
            </a:r>
          </a:p>
          <a:p>
            <a:pPr lvl="0"/>
            <a:r>
              <a:rPr lang="ru-RU" dirty="0" smtClean="0"/>
              <a:t>чувство коллективизма;</a:t>
            </a:r>
          </a:p>
          <a:p>
            <a:pPr lvl="0"/>
            <a:r>
              <a:rPr lang="ru-RU" dirty="0" smtClean="0"/>
              <a:t>высокая степень активизации;</a:t>
            </a:r>
          </a:p>
          <a:p>
            <a:pPr lvl="0"/>
            <a:r>
              <a:rPr lang="ru-RU" dirty="0" smtClean="0"/>
              <a:t>творческий подход;</a:t>
            </a:r>
          </a:p>
          <a:p>
            <a:pPr lvl="0"/>
            <a:r>
              <a:rPr lang="ru-RU" dirty="0" smtClean="0"/>
              <a:t>возможность организации игр, разминок.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Информация, которую родители школьника должны знать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78581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 smtClean="0">
                <a:solidFill>
                  <a:srgbClr val="800080"/>
                </a:solidFill>
              </a:rPr>
              <a:t>1.Устав школы</a:t>
            </a:r>
          </a:p>
          <a:p>
            <a:pPr marL="342900" indent="-342900">
              <a:buAutoNum type="arabicPeriod"/>
            </a:pPr>
            <a:endParaRPr lang="ru-RU" sz="1400" b="1" dirty="0" smtClean="0">
              <a:solidFill>
                <a:srgbClr val="800080"/>
              </a:solidFill>
            </a:endParaRPr>
          </a:p>
          <a:p>
            <a:r>
              <a:rPr lang="ru-RU" sz="1400" b="1" dirty="0" smtClean="0">
                <a:solidFill>
                  <a:srgbClr val="800080"/>
                </a:solidFill>
              </a:rPr>
              <a:t>2. Установленный порядок разрешения конфликтных ситуаций (лучше проговаривать его на каждом родительском собрании)</a:t>
            </a:r>
          </a:p>
          <a:p>
            <a:endParaRPr lang="ru-RU" sz="1400" b="1" dirty="0" smtClean="0">
              <a:solidFill>
                <a:srgbClr val="800080"/>
              </a:solidFill>
            </a:endParaRPr>
          </a:p>
          <a:p>
            <a:r>
              <a:rPr lang="ru-RU" sz="1400" b="1" dirty="0" smtClean="0">
                <a:solidFill>
                  <a:srgbClr val="800080"/>
                </a:solidFill>
              </a:rPr>
              <a:t>3. По какой программе идет обучение. В начальной школе об этом часто сообщают на родительских собраниях, в средней – может сообщить учитель, если возникнут вопросы, это важный аргумент в ответ на возможные претензии: почему ребенка учат так, а не иначе.</a:t>
            </a:r>
          </a:p>
          <a:p>
            <a:endParaRPr lang="ru-RU" sz="1400" b="1" dirty="0" smtClean="0">
              <a:solidFill>
                <a:srgbClr val="800080"/>
              </a:solidFill>
            </a:endParaRPr>
          </a:p>
          <a:p>
            <a:r>
              <a:rPr lang="ru-RU" sz="1400" b="1" dirty="0" smtClean="0">
                <a:solidFill>
                  <a:srgbClr val="800080"/>
                </a:solidFill>
              </a:rPr>
              <a:t>4. План учебной и воспитательной работы в классе. Количество уроков, предметы и требования к ним, внеклассные мероприятия, деятельность родительского комитета – обо всем этом нужно сообщить на родительском собрании заранее.</a:t>
            </a:r>
          </a:p>
          <a:p>
            <a:endParaRPr lang="ru-RU" sz="1400" b="1" dirty="0" smtClean="0">
              <a:solidFill>
                <a:srgbClr val="800080"/>
              </a:solidFill>
            </a:endParaRPr>
          </a:p>
          <a:p>
            <a:r>
              <a:rPr lang="ru-RU" sz="1400" b="1" dirty="0" smtClean="0">
                <a:solidFill>
                  <a:srgbClr val="800080"/>
                </a:solidFill>
              </a:rPr>
              <a:t>5. О формах связи с классным руководителем и администрацией школы. Телефон школы, координаты классного руководителя, приемные часы администрации, психолога, логопеда и т. д.</a:t>
            </a:r>
          </a:p>
          <a:p>
            <a:endParaRPr lang="ru-RU" sz="1200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И самое главное: родители должны быть уверены, что педагогический коллектив в полном составе всегда открыт к контактам, к сотрудничеству, к решению проблем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Не стоит говорить:  "Я лучше знаю, что мне делать и как учить детей"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7467600" cy="487375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Лучше сказать:  "Мы работаем по программе утвержденной Департаментом образования. В соответствии с этой программой…", или же начать ответ, используя следующие выражения: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Согласно Уставу школы…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Дело в том, что в обязанность учителя согласно Закону РФ "Об образовании", входит…, а… не входит.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Дело в том, что согласно Закону РФ "Об образовании" и Уставу школы (вы, наверное, читали у нас на первом этаже) в обязанность родителей входит…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Этот вопрос не в моей компетенции, но я постараюсь выяснить все, что с этим связано и обязательно поставлю вас в известность.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Я бы рада вам помочь, я вам сочувствую, но в соответствии с правилами…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– Я обязательно все проясню и сообщу вам о результатах.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для успешного взаимодействия с родителями необходимо: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исходить из принципов сотрудничества в вопросах образования и воспитания детей;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фиксировать внимание при беседе с родителями не на подробностях проблемы, а на способах ее решения;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убедиться, что для планируемого разговора будет достаточно времени;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объективно оценивая ребенка, начать разговор с позитивных моментов;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создать доверительную атмосферу разговора;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вести беседу в направлении поиска путей решения проблемы, преодоления трудностей, т. е. не обсуждать, кто виноват, а решать, что делать;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быть готовым привлечь к ситуации смежных специалистов.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Показатели эффективности собрания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Активное участие родителей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Обсуждение поставленных вопросов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Обмен опытом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Ответы на вопросы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Советы и рекомендации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5831"/>
            <a:ext cx="5929354" cy="44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провести родительское собрание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1"/>
            <a:ext cx="2281244" cy="240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5057802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Почему родители приходят нА родительское собрание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02942207"/>
              </p:ext>
            </p:extLst>
          </p:nvPr>
        </p:nvGraphicFramePr>
        <p:xfrm>
          <a:off x="304800" y="1142984"/>
          <a:ext cx="5638800" cy="545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57290" y="320675"/>
            <a:ext cx="6429420" cy="6794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 собрания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Ознакомление родителей с содержанием и методикой учебно-воспитательного процесса, организуемого школой, для выработки единых требований и общих принципов при </a:t>
            </a:r>
            <a:r>
              <a:rPr lang="ru-RU" sz="1400" b="1" i="1" dirty="0" smtClean="0">
                <a:solidFill>
                  <a:srgbClr val="005024"/>
                </a:solidFill>
                <a:cs typeface="Aharoni" pitchFamily="2" charset="-79"/>
              </a:rPr>
              <a:t>определении</a:t>
            </a: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 целей и задач воспитания, его содержания и реализации в семье и школе.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Психолого-педагогическое просвещение родителей по вопросам воспитания детей.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Вовлечение родителей в совместную деятельность с детьми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Корректировка воспитания в семьях отдельных учащихся: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Оказание психолого-педагогической помощи в воспитании талантливых, одаренных учащихся;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Оказание родителям психолого-педагогической помощи в решении трудных вопросов воспитания;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Индивидуальная работа с неблагополучными семьями. </a:t>
            </a:r>
          </a:p>
          <a:p>
            <a:pPr>
              <a:buFont typeface="Arial" pitchFamily="34" charset="0"/>
              <a:buChar char="•"/>
            </a:pPr>
            <a:endParaRPr lang="ru-RU" sz="1600" b="1" i="1" dirty="0" smtClean="0">
              <a:solidFill>
                <a:srgbClr val="005024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5024"/>
                </a:solidFill>
                <a:cs typeface="Aharoni" pitchFamily="2" charset="-79"/>
              </a:rPr>
              <a:t>Взаимодействие с общественными организациями родителей: родительскими комитетами, школьными советами и т. п.</a:t>
            </a:r>
            <a:endParaRPr lang="ru-RU" sz="1600" b="1" i="1" dirty="0">
              <a:solidFill>
                <a:srgbClr val="005024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4163372" y="3991922"/>
            <a:ext cx="4726316" cy="457200"/>
          </a:xfrm>
        </p:spPr>
        <p:txBody>
          <a:bodyPr/>
          <a:lstStyle/>
          <a:p>
            <a:r>
              <a:rPr lang="ru-RU" dirty="0" smtClean="0"/>
              <a:t>Этапы собрания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30594825"/>
              </p:ext>
            </p:extLst>
          </p:nvPr>
        </p:nvGraphicFramePr>
        <p:xfrm>
          <a:off x="457200" y="714356"/>
          <a:ext cx="5829312" cy="579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77104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00882" cy="9143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>
                <a:solidFill>
                  <a:schemeClr val="accent3">
                    <a:lumMod val="75000"/>
                  </a:schemeClr>
                </a:solidFill>
              </a:rPr>
              <a:t>Своевременно и правильно пригласить родителей и других участников собрания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239000" cy="55052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Родителей целесообразно пригласить на собрание дважды: первый раз – за 2–3 недели до его проведения, чтобы они смогли заблаговременно спланировать свое участие в собрании, и второй раз – за 3–4 дня до него с целью подтверждения информации о дате и времени его проведения.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Чаще всего соответствующие записи ученики делают в своих дневниках, несколько реже используют изготовленные школьниками открытки-приглашения.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549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72074"/>
            <a:ext cx="478631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97346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Подготовить оборудование и оформить место проведения родительского собрания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Собрание следует проводить в чистом, уютном и красиво оформленном кабинете. Об этом необходимо специально позаботиться учителю и учащимся.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В классной комнате можно представить выставки творческих работ учащихся (поделок, рисунков, фотографий, сочинений и т. п.) и научно-методической литературы по обсуждаемой проблеме, на доске – цветными мелками написать тему и эпиграф родительского собрания, развесить таблицы и диаграммы с результатами проведенного в классе микроисследования, а также плакаты с памятками для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В соответствии с избранной организационной формой собрания следует расставить столы и стулья.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2740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67744" y="404664"/>
            <a:ext cx="41764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Формы расположения зала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3924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Дискуссионный клуб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068960"/>
            <a:ext cx="43924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4293096"/>
            <a:ext cx="43924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</a:t>
            </a:r>
            <a:r>
              <a:rPr lang="ru-RU" sz="2400" dirty="0" smtClean="0"/>
              <a:t>-образная форма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5589240"/>
            <a:ext cx="43924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Форма круга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Дискуссионный клуб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11200" dirty="0" smtClean="0"/>
              <a:t>тесный психологический контакт для всех членов процесса (контакт глаз); </a:t>
            </a:r>
          </a:p>
          <a:p>
            <a:pPr lvl="0"/>
            <a:r>
              <a:rPr lang="ru-RU" sz="11200" dirty="0" smtClean="0"/>
              <a:t>демократизм отношений (равенство не только между участниками, но и между ними ведущим;</a:t>
            </a:r>
          </a:p>
          <a:p>
            <a:pPr lvl="0"/>
            <a:r>
              <a:rPr lang="ru-RU" sz="11200" dirty="0" smtClean="0"/>
              <a:t>чувство значимости каждого - повышение самооценки;</a:t>
            </a:r>
          </a:p>
          <a:p>
            <a:pPr lvl="0"/>
            <a:r>
              <a:rPr lang="ru-RU" sz="11200" dirty="0" smtClean="0"/>
              <a:t>чувство коллективизма;</a:t>
            </a:r>
          </a:p>
          <a:p>
            <a:pPr lvl="0"/>
            <a:r>
              <a:rPr lang="ru-RU" sz="11200" dirty="0" smtClean="0"/>
              <a:t>высокая степень активизации самостоятельной работы каждого члена группы;</a:t>
            </a:r>
          </a:p>
          <a:p>
            <a:pPr lvl="0"/>
            <a:r>
              <a:rPr lang="ru-RU" sz="11200" dirty="0" smtClean="0"/>
              <a:t>глубокое рассмотрение вопроса с многих точек зрения.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85925"/>
            <a:ext cx="59626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315</TotalTime>
  <Words>999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Слово- ДЕЛО ВЕЛИКОЕ.   Великое потому, что словом   можно соединить людей, словом  можно и разъединить их,  словом  служить любви, словом же  можно служить вражде и  ненависти.  Берегись от такого  слова, которое разъединяет   людей.   Л. Н. Толстой</vt:lpstr>
      <vt:lpstr>Как провести родительское собрание</vt:lpstr>
      <vt:lpstr>Почему родители приходят нА родительское собрание</vt:lpstr>
      <vt:lpstr>Задачи собрания </vt:lpstr>
      <vt:lpstr>Этапы собрания</vt:lpstr>
      <vt:lpstr>Своевременно и правильно пригласить родителей и других участников собрания </vt:lpstr>
      <vt:lpstr>Слайд 7</vt:lpstr>
      <vt:lpstr>Слайд 8</vt:lpstr>
      <vt:lpstr>Дискуссионный клуб</vt:lpstr>
      <vt:lpstr>Класс</vt:lpstr>
      <vt:lpstr>U-образная форма</vt:lpstr>
      <vt:lpstr>Форма круга</vt:lpstr>
      <vt:lpstr>Информация, которую родители школьника должны знать</vt:lpstr>
      <vt:lpstr>Не стоит говорить:  "Я лучше знаю, что мне делать и как учить детей"</vt:lpstr>
      <vt:lpstr>для успешного взаимодействия с родителями необходимо:</vt:lpstr>
      <vt:lpstr>Показатели эффективности собрания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провести родительское собрание</dc:title>
  <dc:creator>Татьяна</dc:creator>
  <cp:lastModifiedBy>Татьяна</cp:lastModifiedBy>
  <cp:revision>35</cp:revision>
  <dcterms:modified xsi:type="dcterms:W3CDTF">2013-11-13T16:50:04Z</dcterms:modified>
</cp:coreProperties>
</file>