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27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5A505BD-59BC-409B-9D9F-375874F213B0}" type="datetimeFigureOut">
              <a:rPr lang="ru-RU" smtClean="0"/>
              <a:t>02.02.2015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E0B642-D559-4C92-9E5A-17D13C9B0C7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Влияние подвижных игр на развитие основных физических качеств у школьников 9-10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80312" y="5085184"/>
            <a:ext cx="1512168" cy="116914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Выполнила студентка 566 группы</a:t>
            </a:r>
          </a:p>
          <a:p>
            <a:r>
              <a:rPr lang="ru-RU" dirty="0" err="1" smtClean="0"/>
              <a:t>Комкина</a:t>
            </a:r>
            <a:r>
              <a:rPr lang="ru-RU" dirty="0" smtClean="0"/>
              <a:t> Ю.К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491490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9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340768"/>
            <a:ext cx="7408333" cy="3450696"/>
          </a:xfrm>
        </p:spPr>
        <p:txBody>
          <a:bodyPr>
            <a:noAutofit/>
          </a:bodyPr>
          <a:lstStyle/>
          <a:p>
            <a:r>
              <a:rPr lang="ru-RU" sz="1800" b="1" dirty="0"/>
              <a:t>ВЫВОДЫ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 </a:t>
            </a:r>
          </a:p>
          <a:p>
            <a:r>
              <a:rPr lang="ru-RU" sz="1800" dirty="0"/>
              <a:t>1)Проведён анализ научно-методической литературы по вопросам влияния подвижных игр на развитие основных физических качеств у школьников 9-10 лет.</a:t>
            </a:r>
          </a:p>
          <a:p>
            <a:r>
              <a:rPr lang="ru-RU" sz="1800" dirty="0"/>
              <a:t>2) Было разработано содержание занятий включающих  комплекс подвижных игр, на развитие каждого физического качества, который включался в основную программу обучения, и проводился на каждом уроке</a:t>
            </a:r>
          </a:p>
          <a:p>
            <a:r>
              <a:rPr lang="ru-RU" sz="1800" dirty="0"/>
              <a:t>3)На заключительном этапе эксперимента  доказали что данная методика по влиянию подвижных игр на развитие физических качеств у школьников 9-10 лет эффективна. На окончание эксперимента были проведены тесты которые выявили динамику показателей физических качеств в экспериментальной группе после проведения в ней уроков включающий комплекс подвижных игр которые положительно повлияли на результат эксперимента.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4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3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 smtClean="0"/>
              <a:t>Объект исследования: подвижная игра как средство развития физических качеств у школьников 9 – 10 лет</a:t>
            </a:r>
          </a:p>
          <a:p>
            <a:r>
              <a:rPr lang="ru-RU" dirty="0" smtClean="0"/>
              <a:t>Предмет исследования: физические качества детей младшего школьного возраста</a:t>
            </a:r>
          </a:p>
          <a:p>
            <a:r>
              <a:rPr lang="ru-RU" dirty="0" smtClean="0"/>
              <a:t>Цель: выявить влияние подвижных игр на развитие физических качеств у школьников 9 – 10 лет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7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916832"/>
            <a:ext cx="7408333" cy="3450696"/>
          </a:xfrm>
        </p:spPr>
        <p:txBody>
          <a:bodyPr>
            <a:normAutofit fontScale="85000" lnSpcReduction="10000"/>
          </a:bodyPr>
          <a:lstStyle/>
          <a:p>
            <a:r>
              <a:rPr lang="ru-RU" sz="2600" b="1" dirty="0" smtClean="0"/>
              <a:t>В работе были определены следующие задачи:</a:t>
            </a:r>
          </a:p>
          <a:p>
            <a:r>
              <a:rPr lang="ru-RU" sz="2600" dirty="0" smtClean="0"/>
              <a:t>1) Провести обзор научно-методической литературы по вопросам влияния подвижных игр на развитие основных физических качеств у школьников 9-10 лет.</a:t>
            </a:r>
          </a:p>
          <a:p>
            <a:r>
              <a:rPr lang="ru-RU" sz="2600" dirty="0" smtClean="0"/>
              <a:t>2) Разработать содержание занятий с использованием подвижных игр для развития основных физических качеств у школьников 9-10 лет.</a:t>
            </a:r>
          </a:p>
          <a:p>
            <a:r>
              <a:rPr lang="ru-RU" sz="2600" dirty="0" smtClean="0"/>
              <a:t>3) Выявить эффективность влияния подвижных игр на развитие основных физических качеств у школьников 9-10 лет.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0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450696"/>
          </a:xfrm>
        </p:spPr>
        <p:txBody>
          <a:bodyPr/>
          <a:lstStyle/>
          <a:p>
            <a:r>
              <a:rPr lang="ru-RU" dirty="0" smtClean="0"/>
              <a:t>Обычно выделяют пять видов физических качеств: сила, быстрота, выносливость, ловкость, гибкость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53136"/>
            <a:ext cx="2915816" cy="207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03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408333" cy="3450696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smtClean="0"/>
              <a:t>Для определения уровня развития основных физических качеств были проведены следующие тесты:</a:t>
            </a:r>
          </a:p>
          <a:p>
            <a:r>
              <a:rPr lang="ru-RU" sz="2000" b="1" dirty="0" smtClean="0"/>
              <a:t>Тест 1</a:t>
            </a:r>
            <a:r>
              <a:rPr lang="ru-RU" sz="2000" dirty="0" smtClean="0"/>
              <a:t>.Выявление быстроты-бег 30 м со старта</a:t>
            </a:r>
          </a:p>
          <a:p>
            <a:r>
              <a:rPr lang="ru-RU" sz="2000" b="1" dirty="0" smtClean="0"/>
              <a:t>Тест 2</a:t>
            </a:r>
            <a:r>
              <a:rPr lang="ru-RU" sz="2000" dirty="0" smtClean="0"/>
              <a:t>.Определение силовых способностей.</a:t>
            </a:r>
          </a:p>
          <a:p>
            <a:r>
              <a:rPr lang="ru-RU" sz="2000" dirty="0" smtClean="0"/>
              <a:t>Подтягивание на высокой перекладине из виса(мальчики); на низкой перекладине из виса лёжа (девочки). </a:t>
            </a:r>
          </a:p>
          <a:p>
            <a:r>
              <a:rPr lang="ru-RU" sz="2000" b="1" dirty="0" smtClean="0"/>
              <a:t>Тест 3</a:t>
            </a:r>
            <a:r>
              <a:rPr lang="ru-RU" sz="2000" dirty="0" smtClean="0"/>
              <a:t>.Определение выносливости.</a:t>
            </a:r>
          </a:p>
          <a:p>
            <a:r>
              <a:rPr lang="ru-RU" sz="2000" dirty="0" smtClean="0"/>
              <a:t>Бег на длинную дистанцию(6 минут). </a:t>
            </a:r>
          </a:p>
          <a:p>
            <a:r>
              <a:rPr lang="ru-RU" sz="2000" b="1" dirty="0" smtClean="0"/>
              <a:t>Тест 4</a:t>
            </a:r>
            <a:r>
              <a:rPr lang="ru-RU" sz="2000" dirty="0" smtClean="0"/>
              <a:t>.Определение ловкости.</a:t>
            </a:r>
          </a:p>
          <a:p>
            <a:r>
              <a:rPr lang="ru-RU" sz="2000" dirty="0" smtClean="0"/>
              <a:t>Ловкость, в связи с широким понятием, можно определять как ловкость в беге 3 х 10 м (челночный бег</a:t>
            </a:r>
          </a:p>
          <a:p>
            <a:r>
              <a:rPr lang="ru-RU" sz="2000" b="1" dirty="0" smtClean="0"/>
              <a:t>Тест 5</a:t>
            </a:r>
            <a:r>
              <a:rPr lang="ru-RU" sz="2000" dirty="0" smtClean="0"/>
              <a:t>.Выявление гибкости.</a:t>
            </a:r>
          </a:p>
          <a:p>
            <a:r>
              <a:rPr lang="ru-RU" sz="2000" dirty="0" smtClean="0"/>
              <a:t>Испытуемый в </a:t>
            </a:r>
            <a:r>
              <a:rPr lang="ru-RU" sz="2000" dirty="0" err="1" smtClean="0"/>
              <a:t>положе¬нии</a:t>
            </a:r>
            <a:r>
              <a:rPr lang="ru-RU" sz="2000" dirty="0" smtClean="0"/>
              <a:t> сидя на полу  наклоняется </a:t>
            </a:r>
            <a:r>
              <a:rPr lang="ru-RU" sz="2000" dirty="0" err="1" smtClean="0"/>
              <a:t>вперед</a:t>
            </a:r>
            <a:r>
              <a:rPr lang="ru-RU" sz="2000" dirty="0" smtClean="0"/>
              <a:t> до предела, не сгибая ног в коленях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8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b="1" dirty="0" smtClean="0"/>
              <a:t>Подвижные игры для младших классов:</a:t>
            </a:r>
          </a:p>
          <a:p>
            <a:endParaRPr lang="ru-RU" sz="1800" b="1" dirty="0" smtClean="0"/>
          </a:p>
          <a:p>
            <a:r>
              <a:rPr lang="ru-RU" sz="1800" dirty="0" smtClean="0"/>
              <a:t>Средства для повышения силовых качеств-лабиринт</a:t>
            </a:r>
          </a:p>
          <a:p>
            <a:endParaRPr lang="ru-RU" sz="1800" dirty="0"/>
          </a:p>
          <a:p>
            <a:r>
              <a:rPr lang="ru-RU" sz="1800" dirty="0" smtClean="0"/>
              <a:t>Средства для повышения выносливости-Кто быстрее</a:t>
            </a:r>
          </a:p>
          <a:p>
            <a:endParaRPr lang="ru-RU" sz="1800" dirty="0"/>
          </a:p>
          <a:p>
            <a:r>
              <a:rPr lang="ru-RU" sz="1800" dirty="0" smtClean="0"/>
              <a:t>Средства развития быстроты-Успей поймать.</a:t>
            </a:r>
          </a:p>
          <a:p>
            <a:endParaRPr lang="ru-RU" sz="1800" dirty="0"/>
          </a:p>
          <a:p>
            <a:r>
              <a:rPr lang="ru-RU" sz="1800" dirty="0" smtClean="0"/>
              <a:t>Средства развития ловкости-Передай мяч</a:t>
            </a:r>
          </a:p>
          <a:p>
            <a:endParaRPr lang="ru-RU" sz="1800" dirty="0"/>
          </a:p>
          <a:p>
            <a:r>
              <a:rPr lang="ru-RU" sz="1800" dirty="0" smtClean="0"/>
              <a:t>Средства развития гибкости-Путаница.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1600" y="1196752"/>
            <a:ext cx="7272808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Результаты тестирования до начала эксперимента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227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196752"/>
            <a:ext cx="7416824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Результаты тестирования после эксперимента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356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/>
          </a:bodyPr>
          <a:lstStyle/>
          <a:p>
            <a:r>
              <a:rPr lang="ru-RU" dirty="0"/>
              <a:t>В экспериментальной группе наблюдается изменение показателей во всех </a:t>
            </a:r>
            <a:r>
              <a:rPr lang="ru-RU" dirty="0" smtClean="0"/>
              <a:t>тестах</a:t>
            </a:r>
          </a:p>
          <a:p>
            <a:r>
              <a:rPr lang="ru-RU" dirty="0" smtClean="0"/>
              <a:t> </a:t>
            </a:r>
            <a:r>
              <a:rPr lang="ru-RU" dirty="0"/>
              <a:t>В тесте 1 показатели улучшились на0,8%,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тесте 2 показатели улучшились на 3,3</a:t>
            </a:r>
            <a:r>
              <a:rPr lang="ru-RU" dirty="0" smtClean="0"/>
              <a:t>%,</a:t>
            </a:r>
          </a:p>
          <a:p>
            <a:r>
              <a:rPr lang="ru-RU" dirty="0" smtClean="0"/>
              <a:t> </a:t>
            </a:r>
            <a:r>
              <a:rPr lang="ru-RU" dirty="0"/>
              <a:t>в тесте 3 показатели улучшились на 175</a:t>
            </a:r>
            <a:r>
              <a:rPr lang="ru-RU" dirty="0" smtClean="0"/>
              <a:t>%,</a:t>
            </a:r>
          </a:p>
          <a:p>
            <a:r>
              <a:rPr lang="ru-RU" dirty="0" smtClean="0"/>
              <a:t> </a:t>
            </a:r>
            <a:r>
              <a:rPr lang="ru-RU" dirty="0"/>
              <a:t>в тесте 4 показатели улучшились на 0,51</a:t>
            </a:r>
            <a:r>
              <a:rPr lang="ru-RU" dirty="0" smtClean="0"/>
              <a:t>%,</a:t>
            </a:r>
          </a:p>
          <a:p>
            <a:r>
              <a:rPr lang="ru-RU" dirty="0" smtClean="0"/>
              <a:t> </a:t>
            </a:r>
            <a:r>
              <a:rPr lang="ru-RU" dirty="0"/>
              <a:t>в тесте 5 показатели улучшились на 2,46%.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28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</TotalTime>
  <Words>329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Влияние подвижных игр на развитие основных физических качеств у школьников 9-10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тестирования до начала эксперимента</vt:lpstr>
      <vt:lpstr>Результаты тестирования после эксперимента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подвижных игр на развитие основных физических качеств у школьников 9-10 лет</dc:title>
  <dc:creator>Юля</dc:creator>
  <cp:lastModifiedBy>Юля</cp:lastModifiedBy>
  <cp:revision>7</cp:revision>
  <dcterms:created xsi:type="dcterms:W3CDTF">2015-02-02T16:43:00Z</dcterms:created>
  <dcterms:modified xsi:type="dcterms:W3CDTF">2015-02-02T19:12:04Z</dcterms:modified>
</cp:coreProperties>
</file>