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8FE11F-8F00-40A6-9CA7-4752BC8A8EA4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8CAD75-B9FB-455F-B834-4DF9A2687A00}">
      <dgm:prSet phldrT="[Текст]"/>
      <dgm:spPr/>
      <dgm:t>
        <a:bodyPr/>
        <a:lstStyle/>
        <a:p>
          <a:r>
            <a:rPr lang="ru-RU" dirty="0" smtClean="0"/>
            <a:t>Шум </a:t>
          </a:r>
          <a:endParaRPr lang="ru-RU" dirty="0"/>
        </a:p>
      </dgm:t>
    </dgm:pt>
    <dgm:pt modelId="{130C030B-425B-4606-948D-790CCF90DD9A}" type="parTrans" cxnId="{0148FB2F-3691-4EC7-817E-915A549097FD}">
      <dgm:prSet/>
      <dgm:spPr/>
      <dgm:t>
        <a:bodyPr/>
        <a:lstStyle/>
        <a:p>
          <a:endParaRPr lang="ru-RU"/>
        </a:p>
      </dgm:t>
    </dgm:pt>
    <dgm:pt modelId="{98AE680A-E105-4129-AE4C-F28E16DDA0F0}" type="sibTrans" cxnId="{0148FB2F-3691-4EC7-817E-915A549097FD}">
      <dgm:prSet/>
      <dgm:spPr/>
      <dgm:t>
        <a:bodyPr/>
        <a:lstStyle/>
        <a:p>
          <a:endParaRPr lang="ru-RU"/>
        </a:p>
      </dgm:t>
    </dgm:pt>
    <dgm:pt modelId="{BEFF073D-21E9-4EC1-B8D7-7FC2F9D19DC6}">
      <dgm:prSet phldrT="[Текст]" custT="1"/>
      <dgm:spPr/>
      <dgm:t>
        <a:bodyPr/>
        <a:lstStyle/>
        <a:p>
          <a:r>
            <a:rPr lang="ru-RU" sz="1800" dirty="0" smtClean="0"/>
            <a:t>производственный</a:t>
          </a:r>
          <a:endParaRPr lang="ru-RU" sz="1800" dirty="0"/>
        </a:p>
      </dgm:t>
    </dgm:pt>
    <dgm:pt modelId="{4F494147-E1FA-44E4-BAA9-2B45A6B39374}" type="parTrans" cxnId="{4C18D722-0CA2-40D7-A496-59A3988FA7A8}">
      <dgm:prSet/>
      <dgm:spPr/>
      <dgm:t>
        <a:bodyPr/>
        <a:lstStyle/>
        <a:p>
          <a:endParaRPr lang="ru-RU"/>
        </a:p>
      </dgm:t>
    </dgm:pt>
    <dgm:pt modelId="{519A1AB7-A99E-4993-8E40-E04E1EDE1228}" type="sibTrans" cxnId="{4C18D722-0CA2-40D7-A496-59A3988FA7A8}">
      <dgm:prSet/>
      <dgm:spPr/>
      <dgm:t>
        <a:bodyPr/>
        <a:lstStyle/>
        <a:p>
          <a:endParaRPr lang="ru-RU"/>
        </a:p>
      </dgm:t>
    </dgm:pt>
    <dgm:pt modelId="{B471F2EC-8D61-46BF-9B54-CE70D1244A80}">
      <dgm:prSet phldrT="[Текст]" custT="1"/>
      <dgm:spPr/>
      <dgm:t>
        <a:bodyPr/>
        <a:lstStyle/>
        <a:p>
          <a:r>
            <a:rPr lang="ru-RU" sz="1800" dirty="0" smtClean="0"/>
            <a:t>непроизводственный</a:t>
          </a:r>
          <a:endParaRPr lang="ru-RU" sz="1800" dirty="0"/>
        </a:p>
      </dgm:t>
    </dgm:pt>
    <dgm:pt modelId="{E2ECD340-9292-4947-B9E3-09A1383207B8}" type="parTrans" cxnId="{63E139D3-253B-41F8-917C-14E3C7FC03C6}">
      <dgm:prSet/>
      <dgm:spPr/>
      <dgm:t>
        <a:bodyPr/>
        <a:lstStyle/>
        <a:p>
          <a:endParaRPr lang="ru-RU"/>
        </a:p>
      </dgm:t>
    </dgm:pt>
    <dgm:pt modelId="{0CFAD0A5-5DB1-41FF-B439-702017CA3CE9}" type="sibTrans" cxnId="{63E139D3-253B-41F8-917C-14E3C7FC03C6}">
      <dgm:prSet/>
      <dgm:spPr/>
      <dgm:t>
        <a:bodyPr/>
        <a:lstStyle/>
        <a:p>
          <a:endParaRPr lang="ru-RU"/>
        </a:p>
      </dgm:t>
    </dgm:pt>
    <dgm:pt modelId="{332E97DB-69C0-4998-9EB4-A5C666E2C421}">
      <dgm:prSet custT="1"/>
      <dgm:spPr/>
      <dgm:t>
        <a:bodyPr/>
        <a:lstStyle/>
        <a:p>
          <a:r>
            <a:rPr lang="ru-RU" sz="1800" dirty="0" smtClean="0"/>
            <a:t>благоприятный</a:t>
          </a:r>
          <a:endParaRPr lang="ru-RU" sz="1800" dirty="0"/>
        </a:p>
      </dgm:t>
    </dgm:pt>
    <dgm:pt modelId="{EC65AD1A-8785-4E78-A5B7-34A3CC49BF45}" type="parTrans" cxnId="{FBB1EEF5-886A-478D-A0F3-80438B79CF05}">
      <dgm:prSet/>
      <dgm:spPr/>
      <dgm:t>
        <a:bodyPr/>
        <a:lstStyle/>
        <a:p>
          <a:endParaRPr lang="ru-RU"/>
        </a:p>
      </dgm:t>
    </dgm:pt>
    <dgm:pt modelId="{261DA5F0-DB4F-4566-B5D6-26F7FC50D723}" type="sibTrans" cxnId="{FBB1EEF5-886A-478D-A0F3-80438B79CF05}">
      <dgm:prSet/>
      <dgm:spPr/>
      <dgm:t>
        <a:bodyPr/>
        <a:lstStyle/>
        <a:p>
          <a:endParaRPr lang="ru-RU"/>
        </a:p>
      </dgm:t>
    </dgm:pt>
    <dgm:pt modelId="{396D4852-556F-4A6F-8C21-07E39FA4D541}" type="pres">
      <dgm:prSet presAssocID="{768FE11F-8F00-40A6-9CA7-4752BC8A8E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5139C05-E346-403C-B3E8-7D61FA536E2D}" type="pres">
      <dgm:prSet presAssocID="{008CAD75-B9FB-455F-B834-4DF9A2687A00}" presName="hierRoot1" presStyleCnt="0">
        <dgm:presLayoutVars>
          <dgm:hierBranch val="init"/>
        </dgm:presLayoutVars>
      </dgm:prSet>
      <dgm:spPr/>
    </dgm:pt>
    <dgm:pt modelId="{01BC7E9A-07D8-4981-9C9B-C43673419D92}" type="pres">
      <dgm:prSet presAssocID="{008CAD75-B9FB-455F-B834-4DF9A2687A00}" presName="rootComposite1" presStyleCnt="0"/>
      <dgm:spPr/>
    </dgm:pt>
    <dgm:pt modelId="{A63A4FD6-BDDD-40F4-A209-1D54DB6A7FF6}" type="pres">
      <dgm:prSet presAssocID="{008CAD75-B9FB-455F-B834-4DF9A2687A00}" presName="rootText1" presStyleLbl="node0" presStyleIdx="0" presStyleCnt="1" custScaleY="1164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8C646F-E372-4F76-B1ED-0001673DD1A3}" type="pres">
      <dgm:prSet presAssocID="{008CAD75-B9FB-455F-B834-4DF9A2687A0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4E89C31-5D70-427F-9274-0B239C44B9DF}" type="pres">
      <dgm:prSet presAssocID="{008CAD75-B9FB-455F-B834-4DF9A2687A00}" presName="hierChild2" presStyleCnt="0"/>
      <dgm:spPr/>
    </dgm:pt>
    <dgm:pt modelId="{087AC7B3-414C-4B5D-823D-0AD793E67584}" type="pres">
      <dgm:prSet presAssocID="{4F494147-E1FA-44E4-BAA9-2B45A6B3937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9C34663-78CB-4AA7-95A6-D849B3F0F1B6}" type="pres">
      <dgm:prSet presAssocID="{BEFF073D-21E9-4EC1-B8D7-7FC2F9D19DC6}" presName="hierRoot2" presStyleCnt="0">
        <dgm:presLayoutVars>
          <dgm:hierBranch val="init"/>
        </dgm:presLayoutVars>
      </dgm:prSet>
      <dgm:spPr/>
    </dgm:pt>
    <dgm:pt modelId="{AADEC154-C4B3-49F3-979E-25BB3C5C2564}" type="pres">
      <dgm:prSet presAssocID="{BEFF073D-21E9-4EC1-B8D7-7FC2F9D19DC6}" presName="rootComposite" presStyleCnt="0"/>
      <dgm:spPr/>
    </dgm:pt>
    <dgm:pt modelId="{583804D6-18B4-4961-85AB-76A9277E92C4}" type="pres">
      <dgm:prSet presAssocID="{BEFF073D-21E9-4EC1-B8D7-7FC2F9D19DC6}" presName="rootText" presStyleLbl="node2" presStyleIdx="0" presStyleCnt="3" custScaleX="118338" custScaleY="145485" custLinFactNeighborX="8687" custLinFactNeighborY="-1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EB34B5-92F4-4509-9FF7-6FC299DD4B58}" type="pres">
      <dgm:prSet presAssocID="{BEFF073D-21E9-4EC1-B8D7-7FC2F9D19DC6}" presName="rootConnector" presStyleLbl="node2" presStyleIdx="0" presStyleCnt="3"/>
      <dgm:spPr/>
      <dgm:t>
        <a:bodyPr/>
        <a:lstStyle/>
        <a:p>
          <a:endParaRPr lang="ru-RU"/>
        </a:p>
      </dgm:t>
    </dgm:pt>
    <dgm:pt modelId="{C5C023EC-FC4D-4BD6-BB14-7AB8BE24A9AA}" type="pres">
      <dgm:prSet presAssocID="{BEFF073D-21E9-4EC1-B8D7-7FC2F9D19DC6}" presName="hierChild4" presStyleCnt="0"/>
      <dgm:spPr/>
    </dgm:pt>
    <dgm:pt modelId="{22BEAECA-58C8-4B46-876E-B57A954B70FC}" type="pres">
      <dgm:prSet presAssocID="{BEFF073D-21E9-4EC1-B8D7-7FC2F9D19DC6}" presName="hierChild5" presStyleCnt="0"/>
      <dgm:spPr/>
    </dgm:pt>
    <dgm:pt modelId="{5D5FF531-ECDF-4447-93C7-F8826F405E94}" type="pres">
      <dgm:prSet presAssocID="{E2ECD340-9292-4947-B9E3-09A1383207B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16BFE6D1-7C0B-4897-878A-C04C15C8394B}" type="pres">
      <dgm:prSet presAssocID="{B471F2EC-8D61-46BF-9B54-CE70D1244A80}" presName="hierRoot2" presStyleCnt="0">
        <dgm:presLayoutVars>
          <dgm:hierBranch val="init"/>
        </dgm:presLayoutVars>
      </dgm:prSet>
      <dgm:spPr/>
    </dgm:pt>
    <dgm:pt modelId="{32162126-C598-4031-8469-9AF7F7954332}" type="pres">
      <dgm:prSet presAssocID="{B471F2EC-8D61-46BF-9B54-CE70D1244A80}" presName="rootComposite" presStyleCnt="0"/>
      <dgm:spPr/>
    </dgm:pt>
    <dgm:pt modelId="{0CED48E7-08FC-4FC9-B9C8-BE27B5411DB4}" type="pres">
      <dgm:prSet presAssocID="{B471F2EC-8D61-46BF-9B54-CE70D1244A80}" presName="rootText" presStyleLbl="node2" presStyleIdx="1" presStyleCnt="3" custAng="0" custScaleX="110899" custScaleY="924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4F7077-8FB7-4C9D-A47D-8AE36064B18C}" type="pres">
      <dgm:prSet presAssocID="{B471F2EC-8D61-46BF-9B54-CE70D1244A80}" presName="rootConnector" presStyleLbl="node2" presStyleIdx="1" presStyleCnt="3"/>
      <dgm:spPr/>
      <dgm:t>
        <a:bodyPr/>
        <a:lstStyle/>
        <a:p>
          <a:endParaRPr lang="ru-RU"/>
        </a:p>
      </dgm:t>
    </dgm:pt>
    <dgm:pt modelId="{0B843080-8D43-4B06-9B88-B36A0A79C397}" type="pres">
      <dgm:prSet presAssocID="{B471F2EC-8D61-46BF-9B54-CE70D1244A80}" presName="hierChild4" presStyleCnt="0"/>
      <dgm:spPr/>
    </dgm:pt>
    <dgm:pt modelId="{2C93EB47-C5A3-439B-B8B2-57FAD6479FC9}" type="pres">
      <dgm:prSet presAssocID="{B471F2EC-8D61-46BF-9B54-CE70D1244A80}" presName="hierChild5" presStyleCnt="0"/>
      <dgm:spPr/>
    </dgm:pt>
    <dgm:pt modelId="{FF1D15B2-C5DF-4AA9-B7AA-24D84BDF3730}" type="pres">
      <dgm:prSet presAssocID="{EC65AD1A-8785-4E78-A5B7-34A3CC49BF45}" presName="Name37" presStyleLbl="parChTrans1D2" presStyleIdx="2" presStyleCnt="3"/>
      <dgm:spPr/>
      <dgm:t>
        <a:bodyPr/>
        <a:lstStyle/>
        <a:p>
          <a:endParaRPr lang="ru-RU"/>
        </a:p>
      </dgm:t>
    </dgm:pt>
    <dgm:pt modelId="{AD9EE82F-687F-4CBB-BE27-5DF46042B8E1}" type="pres">
      <dgm:prSet presAssocID="{332E97DB-69C0-4998-9EB4-A5C666E2C421}" presName="hierRoot2" presStyleCnt="0">
        <dgm:presLayoutVars>
          <dgm:hierBranch val="init"/>
        </dgm:presLayoutVars>
      </dgm:prSet>
      <dgm:spPr/>
    </dgm:pt>
    <dgm:pt modelId="{866E1D25-7E08-47C6-8984-CBBE5CA96B7D}" type="pres">
      <dgm:prSet presAssocID="{332E97DB-69C0-4998-9EB4-A5C666E2C421}" presName="rootComposite" presStyleCnt="0"/>
      <dgm:spPr/>
    </dgm:pt>
    <dgm:pt modelId="{91F064EB-3A0B-4CC4-A6E2-D3B85B365D97}" type="pres">
      <dgm:prSet presAssocID="{332E97DB-69C0-4998-9EB4-A5C666E2C42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0B2018-E067-436C-A25F-7035FCC8DCAE}" type="pres">
      <dgm:prSet presAssocID="{332E97DB-69C0-4998-9EB4-A5C666E2C421}" presName="rootConnector" presStyleLbl="node2" presStyleIdx="2" presStyleCnt="3"/>
      <dgm:spPr/>
      <dgm:t>
        <a:bodyPr/>
        <a:lstStyle/>
        <a:p>
          <a:endParaRPr lang="ru-RU"/>
        </a:p>
      </dgm:t>
    </dgm:pt>
    <dgm:pt modelId="{2AFE5935-F6BE-4BE9-9478-6D8C897638D7}" type="pres">
      <dgm:prSet presAssocID="{332E97DB-69C0-4998-9EB4-A5C666E2C421}" presName="hierChild4" presStyleCnt="0"/>
      <dgm:spPr/>
    </dgm:pt>
    <dgm:pt modelId="{BF56322F-F208-4BEC-8502-AC44CB5AB3E6}" type="pres">
      <dgm:prSet presAssocID="{332E97DB-69C0-4998-9EB4-A5C666E2C421}" presName="hierChild5" presStyleCnt="0"/>
      <dgm:spPr/>
    </dgm:pt>
    <dgm:pt modelId="{76D8A1BB-91F5-406B-AB71-55BFA7731ABC}" type="pres">
      <dgm:prSet presAssocID="{008CAD75-B9FB-455F-B834-4DF9A2687A00}" presName="hierChild3" presStyleCnt="0"/>
      <dgm:spPr/>
    </dgm:pt>
  </dgm:ptLst>
  <dgm:cxnLst>
    <dgm:cxn modelId="{63E139D3-253B-41F8-917C-14E3C7FC03C6}" srcId="{008CAD75-B9FB-455F-B834-4DF9A2687A00}" destId="{B471F2EC-8D61-46BF-9B54-CE70D1244A80}" srcOrd="1" destOrd="0" parTransId="{E2ECD340-9292-4947-B9E3-09A1383207B8}" sibTransId="{0CFAD0A5-5DB1-41FF-B439-702017CA3CE9}"/>
    <dgm:cxn modelId="{F6641C9D-C842-4844-844B-B76AB5083096}" type="presOf" srcId="{BEFF073D-21E9-4EC1-B8D7-7FC2F9D19DC6}" destId="{CDEB34B5-92F4-4509-9FF7-6FC299DD4B58}" srcOrd="1" destOrd="0" presId="urn:microsoft.com/office/officeart/2005/8/layout/orgChart1"/>
    <dgm:cxn modelId="{E9EB03A1-C35C-4872-8749-817DD2B1D234}" type="presOf" srcId="{768FE11F-8F00-40A6-9CA7-4752BC8A8EA4}" destId="{396D4852-556F-4A6F-8C21-07E39FA4D541}" srcOrd="0" destOrd="0" presId="urn:microsoft.com/office/officeart/2005/8/layout/orgChart1"/>
    <dgm:cxn modelId="{4C18D722-0CA2-40D7-A496-59A3988FA7A8}" srcId="{008CAD75-B9FB-455F-B834-4DF9A2687A00}" destId="{BEFF073D-21E9-4EC1-B8D7-7FC2F9D19DC6}" srcOrd="0" destOrd="0" parTransId="{4F494147-E1FA-44E4-BAA9-2B45A6B39374}" sibTransId="{519A1AB7-A99E-4993-8E40-E04E1EDE1228}"/>
    <dgm:cxn modelId="{2EC8F39E-083F-4D2B-B749-BE538297566A}" type="presOf" srcId="{BEFF073D-21E9-4EC1-B8D7-7FC2F9D19DC6}" destId="{583804D6-18B4-4961-85AB-76A9277E92C4}" srcOrd="0" destOrd="0" presId="urn:microsoft.com/office/officeart/2005/8/layout/orgChart1"/>
    <dgm:cxn modelId="{E356CA48-F568-481D-80B1-A06225629C3C}" type="presOf" srcId="{EC65AD1A-8785-4E78-A5B7-34A3CC49BF45}" destId="{FF1D15B2-C5DF-4AA9-B7AA-24D84BDF3730}" srcOrd="0" destOrd="0" presId="urn:microsoft.com/office/officeart/2005/8/layout/orgChart1"/>
    <dgm:cxn modelId="{F4930C3F-883B-4B18-A8D7-85709625813C}" type="presOf" srcId="{B471F2EC-8D61-46BF-9B54-CE70D1244A80}" destId="{0CED48E7-08FC-4FC9-B9C8-BE27B5411DB4}" srcOrd="0" destOrd="0" presId="urn:microsoft.com/office/officeart/2005/8/layout/orgChart1"/>
    <dgm:cxn modelId="{7DB0FCDA-9FDF-4E81-B2BB-63C10EF5A520}" type="presOf" srcId="{E2ECD340-9292-4947-B9E3-09A1383207B8}" destId="{5D5FF531-ECDF-4447-93C7-F8826F405E94}" srcOrd="0" destOrd="0" presId="urn:microsoft.com/office/officeart/2005/8/layout/orgChart1"/>
    <dgm:cxn modelId="{0148FB2F-3691-4EC7-817E-915A549097FD}" srcId="{768FE11F-8F00-40A6-9CA7-4752BC8A8EA4}" destId="{008CAD75-B9FB-455F-B834-4DF9A2687A00}" srcOrd="0" destOrd="0" parTransId="{130C030B-425B-4606-948D-790CCF90DD9A}" sibTransId="{98AE680A-E105-4129-AE4C-F28E16DDA0F0}"/>
    <dgm:cxn modelId="{A03EC0FE-F6DF-4C8C-9F49-678CBA316816}" type="presOf" srcId="{332E97DB-69C0-4998-9EB4-A5C666E2C421}" destId="{A40B2018-E067-436C-A25F-7035FCC8DCAE}" srcOrd="1" destOrd="0" presId="urn:microsoft.com/office/officeart/2005/8/layout/orgChart1"/>
    <dgm:cxn modelId="{D7C2DBD6-C389-4554-99BB-F523EE37116C}" type="presOf" srcId="{008CAD75-B9FB-455F-B834-4DF9A2687A00}" destId="{A63A4FD6-BDDD-40F4-A209-1D54DB6A7FF6}" srcOrd="0" destOrd="0" presId="urn:microsoft.com/office/officeart/2005/8/layout/orgChart1"/>
    <dgm:cxn modelId="{7127AA5F-2342-4F19-B540-67D7809993E5}" type="presOf" srcId="{4F494147-E1FA-44E4-BAA9-2B45A6B39374}" destId="{087AC7B3-414C-4B5D-823D-0AD793E67584}" srcOrd="0" destOrd="0" presId="urn:microsoft.com/office/officeart/2005/8/layout/orgChart1"/>
    <dgm:cxn modelId="{FBB1EEF5-886A-478D-A0F3-80438B79CF05}" srcId="{008CAD75-B9FB-455F-B834-4DF9A2687A00}" destId="{332E97DB-69C0-4998-9EB4-A5C666E2C421}" srcOrd="2" destOrd="0" parTransId="{EC65AD1A-8785-4E78-A5B7-34A3CC49BF45}" sibTransId="{261DA5F0-DB4F-4566-B5D6-26F7FC50D723}"/>
    <dgm:cxn modelId="{D798F103-3748-4AB9-A206-C5018759880D}" type="presOf" srcId="{332E97DB-69C0-4998-9EB4-A5C666E2C421}" destId="{91F064EB-3A0B-4CC4-A6E2-D3B85B365D97}" srcOrd="0" destOrd="0" presId="urn:microsoft.com/office/officeart/2005/8/layout/orgChart1"/>
    <dgm:cxn modelId="{72BDDB9D-660A-4B03-9E4D-103FAB09880C}" type="presOf" srcId="{B471F2EC-8D61-46BF-9B54-CE70D1244A80}" destId="{C14F7077-8FB7-4C9D-A47D-8AE36064B18C}" srcOrd="1" destOrd="0" presId="urn:microsoft.com/office/officeart/2005/8/layout/orgChart1"/>
    <dgm:cxn modelId="{B5B56FA5-C821-4795-9625-37E0F7A4FD53}" type="presOf" srcId="{008CAD75-B9FB-455F-B834-4DF9A2687A00}" destId="{B78C646F-E372-4F76-B1ED-0001673DD1A3}" srcOrd="1" destOrd="0" presId="urn:microsoft.com/office/officeart/2005/8/layout/orgChart1"/>
    <dgm:cxn modelId="{A0045020-5894-494E-83CF-B9F41A1404C1}" type="presParOf" srcId="{396D4852-556F-4A6F-8C21-07E39FA4D541}" destId="{55139C05-E346-403C-B3E8-7D61FA536E2D}" srcOrd="0" destOrd="0" presId="urn:microsoft.com/office/officeart/2005/8/layout/orgChart1"/>
    <dgm:cxn modelId="{F9A1E022-2B31-489B-88CD-3559CE278D9F}" type="presParOf" srcId="{55139C05-E346-403C-B3E8-7D61FA536E2D}" destId="{01BC7E9A-07D8-4981-9C9B-C43673419D92}" srcOrd="0" destOrd="0" presId="urn:microsoft.com/office/officeart/2005/8/layout/orgChart1"/>
    <dgm:cxn modelId="{BD8FE439-2D02-487A-8082-C2AC419FF5F6}" type="presParOf" srcId="{01BC7E9A-07D8-4981-9C9B-C43673419D92}" destId="{A63A4FD6-BDDD-40F4-A209-1D54DB6A7FF6}" srcOrd="0" destOrd="0" presId="urn:microsoft.com/office/officeart/2005/8/layout/orgChart1"/>
    <dgm:cxn modelId="{E85D1F78-ECE8-4BF7-B0ED-78CCE8245F0F}" type="presParOf" srcId="{01BC7E9A-07D8-4981-9C9B-C43673419D92}" destId="{B78C646F-E372-4F76-B1ED-0001673DD1A3}" srcOrd="1" destOrd="0" presId="urn:microsoft.com/office/officeart/2005/8/layout/orgChart1"/>
    <dgm:cxn modelId="{9CED7980-6CC3-4883-84C9-5E34BAEA3C27}" type="presParOf" srcId="{55139C05-E346-403C-B3E8-7D61FA536E2D}" destId="{64E89C31-5D70-427F-9274-0B239C44B9DF}" srcOrd="1" destOrd="0" presId="urn:microsoft.com/office/officeart/2005/8/layout/orgChart1"/>
    <dgm:cxn modelId="{A1AA43A6-5C46-458B-B5EF-956F66D3424A}" type="presParOf" srcId="{64E89C31-5D70-427F-9274-0B239C44B9DF}" destId="{087AC7B3-414C-4B5D-823D-0AD793E67584}" srcOrd="0" destOrd="0" presId="urn:microsoft.com/office/officeart/2005/8/layout/orgChart1"/>
    <dgm:cxn modelId="{69B9C498-4DE3-4051-8AAD-1D1792955C1B}" type="presParOf" srcId="{64E89C31-5D70-427F-9274-0B239C44B9DF}" destId="{39C34663-78CB-4AA7-95A6-D849B3F0F1B6}" srcOrd="1" destOrd="0" presId="urn:microsoft.com/office/officeart/2005/8/layout/orgChart1"/>
    <dgm:cxn modelId="{A7A46DC0-F9FA-488F-A850-FE489666B2E7}" type="presParOf" srcId="{39C34663-78CB-4AA7-95A6-D849B3F0F1B6}" destId="{AADEC154-C4B3-49F3-979E-25BB3C5C2564}" srcOrd="0" destOrd="0" presId="urn:microsoft.com/office/officeart/2005/8/layout/orgChart1"/>
    <dgm:cxn modelId="{5A06EB00-8D08-473A-9DD8-7AC45833FED9}" type="presParOf" srcId="{AADEC154-C4B3-49F3-979E-25BB3C5C2564}" destId="{583804D6-18B4-4961-85AB-76A9277E92C4}" srcOrd="0" destOrd="0" presId="urn:microsoft.com/office/officeart/2005/8/layout/orgChart1"/>
    <dgm:cxn modelId="{263BF797-D84A-428F-84CE-0BC4957C5363}" type="presParOf" srcId="{AADEC154-C4B3-49F3-979E-25BB3C5C2564}" destId="{CDEB34B5-92F4-4509-9FF7-6FC299DD4B58}" srcOrd="1" destOrd="0" presId="urn:microsoft.com/office/officeart/2005/8/layout/orgChart1"/>
    <dgm:cxn modelId="{1D65CD18-0947-41F1-9E12-0C65BBD3B7B4}" type="presParOf" srcId="{39C34663-78CB-4AA7-95A6-D849B3F0F1B6}" destId="{C5C023EC-FC4D-4BD6-BB14-7AB8BE24A9AA}" srcOrd="1" destOrd="0" presId="urn:microsoft.com/office/officeart/2005/8/layout/orgChart1"/>
    <dgm:cxn modelId="{F6D1A59D-779C-4AD3-993E-96EA80C1471A}" type="presParOf" srcId="{39C34663-78CB-4AA7-95A6-D849B3F0F1B6}" destId="{22BEAECA-58C8-4B46-876E-B57A954B70FC}" srcOrd="2" destOrd="0" presId="urn:microsoft.com/office/officeart/2005/8/layout/orgChart1"/>
    <dgm:cxn modelId="{D1A67C3D-2CF7-4A25-B7D7-EE2121B54C2C}" type="presParOf" srcId="{64E89C31-5D70-427F-9274-0B239C44B9DF}" destId="{5D5FF531-ECDF-4447-93C7-F8826F405E94}" srcOrd="2" destOrd="0" presId="urn:microsoft.com/office/officeart/2005/8/layout/orgChart1"/>
    <dgm:cxn modelId="{C2FA980D-D409-414A-8993-1A24D15B447C}" type="presParOf" srcId="{64E89C31-5D70-427F-9274-0B239C44B9DF}" destId="{16BFE6D1-7C0B-4897-878A-C04C15C8394B}" srcOrd="3" destOrd="0" presId="urn:microsoft.com/office/officeart/2005/8/layout/orgChart1"/>
    <dgm:cxn modelId="{0925A0CF-D7C5-4A00-8861-623C9F1FD105}" type="presParOf" srcId="{16BFE6D1-7C0B-4897-878A-C04C15C8394B}" destId="{32162126-C598-4031-8469-9AF7F7954332}" srcOrd="0" destOrd="0" presId="urn:microsoft.com/office/officeart/2005/8/layout/orgChart1"/>
    <dgm:cxn modelId="{2F88A7BF-6FED-4CD5-B253-9A647EC34DD8}" type="presParOf" srcId="{32162126-C598-4031-8469-9AF7F7954332}" destId="{0CED48E7-08FC-4FC9-B9C8-BE27B5411DB4}" srcOrd="0" destOrd="0" presId="urn:microsoft.com/office/officeart/2005/8/layout/orgChart1"/>
    <dgm:cxn modelId="{D2D99A4D-9511-41DB-9FDC-0B6E06CC8A7A}" type="presParOf" srcId="{32162126-C598-4031-8469-9AF7F7954332}" destId="{C14F7077-8FB7-4C9D-A47D-8AE36064B18C}" srcOrd="1" destOrd="0" presId="urn:microsoft.com/office/officeart/2005/8/layout/orgChart1"/>
    <dgm:cxn modelId="{8B885CFD-13DD-4AB4-A979-BF16A1D25F68}" type="presParOf" srcId="{16BFE6D1-7C0B-4897-878A-C04C15C8394B}" destId="{0B843080-8D43-4B06-9B88-B36A0A79C397}" srcOrd="1" destOrd="0" presId="urn:microsoft.com/office/officeart/2005/8/layout/orgChart1"/>
    <dgm:cxn modelId="{6C113FD2-E297-46E2-AE0F-8D36FB1203A0}" type="presParOf" srcId="{16BFE6D1-7C0B-4897-878A-C04C15C8394B}" destId="{2C93EB47-C5A3-439B-B8B2-57FAD6479FC9}" srcOrd="2" destOrd="0" presId="urn:microsoft.com/office/officeart/2005/8/layout/orgChart1"/>
    <dgm:cxn modelId="{46957F0C-E35C-451C-B165-AEC9518BEF03}" type="presParOf" srcId="{64E89C31-5D70-427F-9274-0B239C44B9DF}" destId="{FF1D15B2-C5DF-4AA9-B7AA-24D84BDF3730}" srcOrd="4" destOrd="0" presId="urn:microsoft.com/office/officeart/2005/8/layout/orgChart1"/>
    <dgm:cxn modelId="{3BE192F3-FD7B-45C5-9453-D9D1D577EE43}" type="presParOf" srcId="{64E89C31-5D70-427F-9274-0B239C44B9DF}" destId="{AD9EE82F-687F-4CBB-BE27-5DF46042B8E1}" srcOrd="5" destOrd="0" presId="urn:microsoft.com/office/officeart/2005/8/layout/orgChart1"/>
    <dgm:cxn modelId="{13C8F219-046E-49C7-B422-E442F8454CE3}" type="presParOf" srcId="{AD9EE82F-687F-4CBB-BE27-5DF46042B8E1}" destId="{866E1D25-7E08-47C6-8984-CBBE5CA96B7D}" srcOrd="0" destOrd="0" presId="urn:microsoft.com/office/officeart/2005/8/layout/orgChart1"/>
    <dgm:cxn modelId="{74A6C6C9-7366-4989-B3EB-9E09E5DBB211}" type="presParOf" srcId="{866E1D25-7E08-47C6-8984-CBBE5CA96B7D}" destId="{91F064EB-3A0B-4CC4-A6E2-D3B85B365D97}" srcOrd="0" destOrd="0" presId="urn:microsoft.com/office/officeart/2005/8/layout/orgChart1"/>
    <dgm:cxn modelId="{11AFA7F0-F39F-4665-BB54-3391563E1CB2}" type="presParOf" srcId="{866E1D25-7E08-47C6-8984-CBBE5CA96B7D}" destId="{A40B2018-E067-436C-A25F-7035FCC8DCAE}" srcOrd="1" destOrd="0" presId="urn:microsoft.com/office/officeart/2005/8/layout/orgChart1"/>
    <dgm:cxn modelId="{6151CC52-A234-40B8-B76A-0E1C8D17B7E4}" type="presParOf" srcId="{AD9EE82F-687F-4CBB-BE27-5DF46042B8E1}" destId="{2AFE5935-F6BE-4BE9-9478-6D8C897638D7}" srcOrd="1" destOrd="0" presId="urn:microsoft.com/office/officeart/2005/8/layout/orgChart1"/>
    <dgm:cxn modelId="{42670D03-85BA-44E6-878A-2A4602CE1AC2}" type="presParOf" srcId="{AD9EE82F-687F-4CBB-BE27-5DF46042B8E1}" destId="{BF56322F-F208-4BEC-8502-AC44CB5AB3E6}" srcOrd="2" destOrd="0" presId="urn:microsoft.com/office/officeart/2005/8/layout/orgChart1"/>
    <dgm:cxn modelId="{B93872B3-4C1D-4C96-997E-053F67A16B85}" type="presParOf" srcId="{55139C05-E346-403C-B3E8-7D61FA536E2D}" destId="{76D8A1BB-91F5-406B-AB71-55BFA7731AB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1D15B2-C5DF-4AA9-B7AA-24D84BDF3730}">
      <dsp:nvSpPr>
        <dsp:cNvPr id="0" name=""/>
        <dsp:cNvSpPr/>
      </dsp:nvSpPr>
      <dsp:spPr>
        <a:xfrm>
          <a:off x="4090990" y="1907758"/>
          <a:ext cx="2986730" cy="462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241"/>
              </a:lnTo>
              <a:lnTo>
                <a:pt x="2986730" y="231241"/>
              </a:lnTo>
              <a:lnTo>
                <a:pt x="2986730" y="462483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FF531-ECDF-4447-93C7-F8826F405E94}">
      <dsp:nvSpPr>
        <dsp:cNvPr id="0" name=""/>
        <dsp:cNvSpPr/>
      </dsp:nvSpPr>
      <dsp:spPr>
        <a:xfrm>
          <a:off x="4090990" y="1907758"/>
          <a:ext cx="201929" cy="462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241"/>
              </a:lnTo>
              <a:lnTo>
                <a:pt x="201929" y="231241"/>
              </a:lnTo>
              <a:lnTo>
                <a:pt x="201929" y="462483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AC7B3-414C-4B5D-823D-0AD793E67584}">
      <dsp:nvSpPr>
        <dsp:cNvPr id="0" name=""/>
        <dsp:cNvSpPr/>
      </dsp:nvSpPr>
      <dsp:spPr>
        <a:xfrm>
          <a:off x="1497502" y="1907758"/>
          <a:ext cx="2593487" cy="447937"/>
        </a:xfrm>
        <a:custGeom>
          <a:avLst/>
          <a:gdLst/>
          <a:ahLst/>
          <a:cxnLst/>
          <a:rect l="0" t="0" r="0" b="0"/>
          <a:pathLst>
            <a:path>
              <a:moveTo>
                <a:pt x="2593487" y="0"/>
              </a:moveTo>
              <a:lnTo>
                <a:pt x="2593487" y="216695"/>
              </a:lnTo>
              <a:lnTo>
                <a:pt x="0" y="216695"/>
              </a:lnTo>
              <a:lnTo>
                <a:pt x="0" y="447937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A4FD6-BDDD-40F4-A209-1D54DB6A7FF6}">
      <dsp:nvSpPr>
        <dsp:cNvPr id="0" name=""/>
        <dsp:cNvSpPr/>
      </dsp:nvSpPr>
      <dsp:spPr>
        <a:xfrm>
          <a:off x="2989838" y="625148"/>
          <a:ext cx="2202302" cy="128261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Шум </a:t>
          </a:r>
          <a:endParaRPr lang="ru-RU" sz="6500" kern="1200" dirty="0"/>
        </a:p>
      </dsp:txBody>
      <dsp:txXfrm>
        <a:off x="2989838" y="625148"/>
        <a:ext cx="2202302" cy="1282610"/>
      </dsp:txXfrm>
    </dsp:sp>
    <dsp:sp modelId="{583804D6-18B4-4961-85AB-76A9277E92C4}">
      <dsp:nvSpPr>
        <dsp:cNvPr id="0" name=""/>
        <dsp:cNvSpPr/>
      </dsp:nvSpPr>
      <dsp:spPr>
        <a:xfrm>
          <a:off x="194422" y="2355696"/>
          <a:ext cx="2606161" cy="160201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производственный</a:t>
          </a:r>
          <a:endParaRPr lang="ru-RU" sz="1800" kern="1200" dirty="0"/>
        </a:p>
      </dsp:txBody>
      <dsp:txXfrm>
        <a:off x="194422" y="2355696"/>
        <a:ext cx="2606161" cy="1602010"/>
      </dsp:txXfrm>
    </dsp:sp>
    <dsp:sp modelId="{0CED48E7-08FC-4FC9-B9C8-BE27B5411DB4}">
      <dsp:nvSpPr>
        <dsp:cNvPr id="0" name=""/>
        <dsp:cNvSpPr/>
      </dsp:nvSpPr>
      <dsp:spPr>
        <a:xfrm>
          <a:off x="3071753" y="2370242"/>
          <a:ext cx="2442331" cy="101755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непроизводственный</a:t>
          </a:r>
          <a:endParaRPr lang="ru-RU" sz="1800" kern="1200" dirty="0"/>
        </a:p>
      </dsp:txBody>
      <dsp:txXfrm>
        <a:off x="3071753" y="2370242"/>
        <a:ext cx="2442331" cy="1017552"/>
      </dsp:txXfrm>
    </dsp:sp>
    <dsp:sp modelId="{91F064EB-3A0B-4CC4-A6E2-D3B85B365D97}">
      <dsp:nvSpPr>
        <dsp:cNvPr id="0" name=""/>
        <dsp:cNvSpPr/>
      </dsp:nvSpPr>
      <dsp:spPr>
        <a:xfrm>
          <a:off x="5976568" y="2370242"/>
          <a:ext cx="2202302" cy="110115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благоприятный</a:t>
          </a:r>
          <a:endParaRPr lang="ru-RU" sz="1800" kern="1200" dirty="0"/>
        </a:p>
      </dsp:txBody>
      <dsp:txXfrm>
        <a:off x="5976568" y="2370242"/>
        <a:ext cx="2202302" cy="1101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2B598-1547-4634-8254-065EF21CB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zvyki\Fonovaya_muzyka_-_Spokojnaya_bez_slov_ochen_krasivaya..._(get-tune.net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zvyki\Safri_Duo_-_SAFRI_DUO_-_Samb-Adagio_(get-tune.net).mp3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zvyki\&#1050;&#1088;&#1072;&#1089;&#1080;&#1074;&#1086;&#1077;-&#1074;&#1080;&#1076;&#1077;&#1086;.-&#1047;&#1072;&#1074;&#1086;&#1088;&#1072;&#1078;&#1080;&#1074;&#1072;&#1102;&#1097;&#1072;&#1103;-&#1082;&#1088;&#1072;&#1089;&#1086;&#1090;&#1072;-&#1087;&#1088;&#1080;&#1088;&#1086;&#1076;&#1099;.-%5bWikiBit.net%5d%20(1)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zvyki\mix_33s%20(audio-joiner.com).mp3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alfawit.info/2.files/image006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24000"/>
            <a:ext cx="6972320" cy="4048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5" name="Picture 2" descr="http://img.wallpaperstock.net:81/water-sound-wallpapers_16008_128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3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Fonovaya_muzyka_-_Spokojnaya_bez_slov_ochen_krasivaya...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15338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2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785926"/>
          <a:ext cx="8181980" cy="4597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50" y="714375"/>
            <a:ext cx="1357313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D:\NEW\Hbceyrb\человечки\AG00223_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50" y="928688"/>
            <a:ext cx="15906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500188"/>
            <a:ext cx="8358187" cy="485775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Источниками шума могут быть двигатели, насосы, компрессоры, турбины, станки, центрифуги, машины и механизмы, применяемые в промышленности, строительстве и на транспорте.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Основными источниками  звуков и шумов в школе являются разговоры,  звонок на урок и с урока, подвижные игры на переменах,  музыка на мобильных телефонах.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  источником шума является вся бытовая техника, без которой мы уже не можем обходиться.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20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20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Источники шума</a:t>
            </a:r>
          </a:p>
        </p:txBody>
      </p:sp>
      <p:pic>
        <p:nvPicPr>
          <p:cNvPr id="18436" name="Picture 5" descr="C:\Documents and Settings\ГАЛИНА\Рабочий стол\шум\020220111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00063"/>
            <a:ext cx="17859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p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714375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571500"/>
            <a:ext cx="8229600" cy="51435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 может действовать и успокаивающе: шелест листьев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деревьев, мерный стук дождевых капель, рокот морского прибоя.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Нередко шум несет важную информацию.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Летчик по гулу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двигателей определяет, как они работают.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Авто- и мотогонщик внимательно прислушивается к звукам, которые издают мотор, части движущегося аппарата, ведь любой посторонний шум может быть предвестником аварии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0" name="Picture 4" descr="F:\Animated\J007616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5000625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D:\NEW\Hbceyrb\Лучшие выпускные работы\Works\CHusovskayaNV\zim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4786313"/>
            <a:ext cx="178593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714375" y="1143000"/>
            <a:ext cx="8229600" cy="45720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кто определит, когда шум вреден, а когда – нет? –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 человек, поскольку ухо человека является «самым точным измерительным прибором».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Человеческое ухо обладает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чрезвычайно большим диапазоном чувствительности – от 20 дБ до 120 дБ</a:t>
            </a:r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28625" y="-12192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4000500"/>
            <a:ext cx="4857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88" y="1285875"/>
          <a:ext cx="82296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585914"/>
                <a:gridCol w="390048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Источник шума, помещение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Уровень 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шума,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дБ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Реакция организма на длительное акустическое воздействие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Листва, прибой</a:t>
                      </a:r>
                    </a:p>
                    <a:p>
                      <a:r>
                        <a:rPr lang="ru-RU" dirty="0" smtClean="0"/>
                        <a:t>Средний шум в квартире, классе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</a:p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Успокаивает </a:t>
                      </a:r>
                    </a:p>
                    <a:p>
                      <a:r>
                        <a:rPr lang="ru-RU" dirty="0" smtClean="0"/>
                        <a:t>Гигиеническая норма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Шум внутри здания рядом с магистралью</a:t>
                      </a:r>
                    </a:p>
                    <a:p>
                      <a:r>
                        <a:rPr lang="ru-RU" dirty="0" smtClean="0"/>
                        <a:t>Телевизор</a:t>
                      </a:r>
                    </a:p>
                    <a:p>
                      <a:r>
                        <a:rPr lang="ru-RU" dirty="0" smtClean="0"/>
                        <a:t>Кричащий человек</a:t>
                      </a:r>
                    </a:p>
                    <a:p>
                      <a:r>
                        <a:rPr lang="ru-RU" dirty="0" smtClean="0"/>
                        <a:t>Мотоцикл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70</a:t>
                      </a:r>
                    </a:p>
                    <a:p>
                      <a:r>
                        <a:rPr lang="ru-RU" dirty="0" smtClean="0"/>
                        <a:t>80</a:t>
                      </a:r>
                    </a:p>
                    <a:p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Появляются</a:t>
                      </a:r>
                      <a:r>
                        <a:rPr lang="ru-RU" baseline="0" dirty="0" smtClean="0"/>
                        <a:t> чувство раздражения, утомляемость, головная боль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Реактивный самолет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Постепенное ослабление слуха, нервно-психический стресс, язвенная болезнь, гипертония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Плеер </a:t>
                      </a:r>
                    </a:p>
                    <a:p>
                      <a:r>
                        <a:rPr lang="ru-RU" dirty="0" smtClean="0"/>
                        <a:t>Шум на дискотеке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114</a:t>
                      </a:r>
                    </a:p>
                    <a:p>
                      <a:r>
                        <a:rPr lang="ru-RU" dirty="0" smtClean="0"/>
                        <a:t>175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Вызывает звуковое опьянение наподобие алкогольного,</a:t>
                      </a:r>
                      <a:r>
                        <a:rPr lang="ru-RU" baseline="0" dirty="0" smtClean="0"/>
                        <a:t> нарушает сон, разрушает психику, приводит к глухоте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467600" cy="78581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Уровень шума от различных источников и реакция организма на акустические воздейс</a:t>
            </a:r>
            <a:r>
              <a:rPr lang="ru-RU" sz="320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т</a:t>
            </a:r>
            <a:r>
              <a:rPr lang="ru-RU" sz="3200" b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Интересные факты: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4546600" cy="5113337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Каждый человек </a:t>
            </a:r>
            <a:r>
              <a:rPr lang="ru-RU" sz="2800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индивидуален</a:t>
            </a:r>
            <a: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и воспринимает звуки по-разному.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Некоторые люди теряют слух даже после короткого воздействия шума сравнительно </a:t>
            </a: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небольшой  </a:t>
            </a:r>
            <a: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интенсивности.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800" dirty="0">
              <a:solidFill>
                <a:schemeClr val="bg2"/>
              </a:solidFill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3933825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125538"/>
            <a:ext cx="23764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afri-duo-4ebe6d056f9d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785850" y="0"/>
            <a:ext cx="12194698" cy="685951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Safri_Duo_-_SAFRI_DUO_-_Samb-Adagio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29652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расивое-видео.-Завораживающая-красота-природы.-[WikiBit.net] (1)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714375"/>
            <a:ext cx="9144000" cy="51435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kreslo-kachalka.org/wp-content/uploads/2013/10/girl-listen-mus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286000"/>
            <a:ext cx="7058025" cy="2071688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latin typeface="Times New Roman" charset="0"/>
              <a:cs typeface="Times New Roman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latin typeface="Times New Roman" charset="0"/>
              <a:cs typeface="Times New Roman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latin typeface="Times New Roman" charset="0"/>
              <a:cs typeface="Times New Roman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latin typeface="Times New Roman" charset="0"/>
              <a:cs typeface="Times New Roman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latin typeface="Times New Roman" charset="0"/>
              <a:cs typeface="Times New Roman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latin typeface="Times New Roman" charset="0"/>
              <a:cs typeface="Times New Roman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4500" b="1" dirty="0" smtClean="0">
              <a:latin typeface="Times New Roman" charset="0"/>
              <a:cs typeface="Times New Roman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500" b="1" dirty="0" smtClean="0">
              <a:latin typeface="Times New Roman" charset="0"/>
              <a:cs typeface="Times New Roman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4500" b="1" dirty="0" smtClean="0">
              <a:latin typeface="Times New Roman" charset="0"/>
              <a:cs typeface="Times New Roman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8000" b="1" dirty="0" smtClean="0">
              <a:latin typeface="Times New Roman" charset="0"/>
              <a:cs typeface="Times New Roman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8000" b="1" dirty="0" smtClean="0">
              <a:latin typeface="Times New Roman" charset="0"/>
              <a:cs typeface="Times New Roman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8000" b="1" dirty="0" smtClean="0">
              <a:latin typeface="Times New Roman" charset="0"/>
              <a:cs typeface="Times New Roman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8000" b="1" dirty="0" smtClean="0">
              <a:latin typeface="Times New Roman" charset="0"/>
              <a:cs typeface="Times New Roman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4500" dirty="0" smtClean="0"/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143464" cy="200026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Звуки вокруг нас</a:t>
            </a:r>
          </a:p>
        </p:txBody>
      </p:sp>
      <p:pic>
        <p:nvPicPr>
          <p:cNvPr id="6" name="mix_33s (audio-joiner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00562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28625" y="2143125"/>
            <a:ext cx="8229600" cy="5500688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Где бы мы ни находились, что бы ни делали — нас всюду сопровождают различные звуки. Каждое наше движение вызывает звук — шорох,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шелест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скрип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стук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Человек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всегда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жил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в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мире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звуков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и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шума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Звуки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природы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всегда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приятны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они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успокаивают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снимают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стрессы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Но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в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повседневной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жизни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мы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больше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сталкиваемся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с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шумом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Он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окружает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нас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всюду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- в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школе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на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улице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и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даже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дома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, и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мы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не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задумываемся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о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пагубном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влиянии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шума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Шум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коварен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его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вредное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воздействие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на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организм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совершенно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незримо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незаметно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и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имеет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накопительный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характер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более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того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против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шума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организм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человека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практически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не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защищён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2292" name="Picture 6" descr="F:\Animated\AG00040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785813"/>
            <a:ext cx="1571625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Bell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500063"/>
            <a:ext cx="164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28625" y="642938"/>
            <a:ext cx="82296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cs typeface="Times New Roman" pitchFamily="18" charset="0"/>
              </a:rPr>
              <a:t>Звуком</a:t>
            </a: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imes New Roman" pitchFamily="18" charset="0"/>
              </a:rPr>
              <a:t>называют механические колебания внешней среды, которые воспринимаются слуховым аппаратом человека (от 16 до 20 000 колебаний в секунду). Колебания большей частоты называют ультразвуком, меньшей - инфразвуком.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беспорядочные колебания различной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физической природы, отличающиеся сложностью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временной и спектральной структуры.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быту под шумом понимают разного рода нежелательные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акустические помехи при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восприятии речи, музыки, а также</a:t>
            </a:r>
            <a:endParaRPr lang="en-US" sz="20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любые звуки,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мешающие отдыху, работе.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</p:txBody>
      </p:sp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000250" y="-1643063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5214938"/>
            <a:ext cx="2714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1868488"/>
            <a:ext cx="1071563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7" descr="052006310135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72250" y="1214438"/>
            <a:ext cx="1785938" cy="2089150"/>
          </a:xfrm>
        </p:spPr>
      </p:pic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28625" y="2428875"/>
            <a:ext cx="5214938" cy="44291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 помощью звука такие физиологические функции, как пульс, сердечный ритм, дыхание, пищеварение, могут быть скоординированы. Особое влияние оказывает звук и на психическое состояние человека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00063"/>
            <a:ext cx="7386637" cy="12715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Общее представление о звуке. Слуховой путь человека.</a:t>
            </a: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3530600"/>
            <a:ext cx="2405063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000125"/>
            <a:ext cx="7467600" cy="452596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000" dirty="0" smtClean="0"/>
              <a:t>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000" dirty="0" smtClean="0"/>
              <a:t>    </a:t>
            </a: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Слух всегда бодрствует, даже ночью, во сне.</a:t>
            </a:r>
            <a:endParaRPr lang="en-US" sz="36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Он подвергается раздражению, так как не обладает никакими защитными приспособлениями.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Шум нас раздражает: мешает работать, отдыхать , думать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2000" dirty="0"/>
          </a:p>
        </p:txBody>
      </p:sp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5364" name="Picture 3" descr="D:\NEW\Hbceyrb\человечки\AG00013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928688"/>
            <a:ext cx="1428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571500" y="-357188"/>
            <a:ext cx="7929563" cy="50974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b="1" dirty="0" smtClean="0">
              <a:latin typeface="Times New Roman" charset="0"/>
              <a:cs typeface="Times New Roman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b="1" dirty="0" smtClean="0">
              <a:latin typeface="Times New Roman" charset="0"/>
              <a:cs typeface="Times New Roman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atin typeface="Times New Roman" charset="0"/>
                <a:cs typeface="Times New Roman" charset="0"/>
              </a:rPr>
              <a:t>    </a:t>
            </a: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charset="0"/>
                <a:cs typeface="Times New Roman" charset="0"/>
              </a:rPr>
              <a:t>Проблема шума возникла очень давно.  Уже в древние времена стук колес по булыжной мостовой вызывал у многих бессонницу.  Именно поэтому дорогу перед домом посыпали песком или устилали соломой. А может быть, проблема эта возникла еще раньше – когда соседи по пещере начинали ссориться из-за того, что один из них сильно стучал, изготавливая каменный нож или топор</a:t>
            </a:r>
            <a:endParaRPr lang="ru-RU" sz="28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6388" name="Picture 8" descr="Картинка 1 из 1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4572000"/>
            <a:ext cx="252412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559</Words>
  <Application>Microsoft Office PowerPoint</Application>
  <PresentationFormat>Экран (4:3)</PresentationFormat>
  <Paragraphs>87</Paragraphs>
  <Slides>15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Слайд 2</vt:lpstr>
      <vt:lpstr>Слайд 3</vt:lpstr>
      <vt:lpstr>Звуки вокруг нас</vt:lpstr>
      <vt:lpstr>Слайд 5</vt:lpstr>
      <vt:lpstr>Слайд 6</vt:lpstr>
      <vt:lpstr>Общее представление о звуке. Слуховой путь человека.</vt:lpstr>
      <vt:lpstr>Слайд 8</vt:lpstr>
      <vt:lpstr>Слайд 9</vt:lpstr>
      <vt:lpstr>Слайд 10</vt:lpstr>
      <vt:lpstr>Источники шума</vt:lpstr>
      <vt:lpstr>Слайд 12</vt:lpstr>
      <vt:lpstr>Слайд 13</vt:lpstr>
      <vt:lpstr>Уровень шума от различных источников и реакция организма на акустические воздействия</vt:lpstr>
      <vt:lpstr>Интересные факты: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Grey Wolf</cp:lastModifiedBy>
  <cp:revision>1</cp:revision>
  <dcterms:modified xsi:type="dcterms:W3CDTF">2015-03-20T13:34:02Z</dcterms:modified>
</cp:coreProperties>
</file>