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0" r:id="rId6"/>
    <p:sldId id="262" r:id="rId7"/>
    <p:sldId id="266" r:id="rId8"/>
    <p:sldId id="264" r:id="rId9"/>
    <p:sldId id="263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3B57-99D9-442A-AE2E-53891A6C5043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614B-8ACA-43BD-8786-1A00FC699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3B57-99D9-442A-AE2E-53891A6C5043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614B-8ACA-43BD-8786-1A00FC699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3B57-99D9-442A-AE2E-53891A6C5043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614B-8ACA-43BD-8786-1A00FC699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3B57-99D9-442A-AE2E-53891A6C5043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614B-8ACA-43BD-8786-1A00FC699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3B57-99D9-442A-AE2E-53891A6C5043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614B-8ACA-43BD-8786-1A00FC699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3B57-99D9-442A-AE2E-53891A6C5043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614B-8ACA-43BD-8786-1A00FC699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3B57-99D9-442A-AE2E-53891A6C5043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614B-8ACA-43BD-8786-1A00FC699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3B57-99D9-442A-AE2E-53891A6C5043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614B-8ACA-43BD-8786-1A00FC699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3B57-99D9-442A-AE2E-53891A6C5043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614B-8ACA-43BD-8786-1A00FC699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3B57-99D9-442A-AE2E-53891A6C5043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614B-8ACA-43BD-8786-1A00FC699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3B57-99D9-442A-AE2E-53891A6C5043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614B-8ACA-43BD-8786-1A00FC699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23B57-99D9-442A-AE2E-53891A6C5043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1614B-8ACA-43BD-8786-1A00FC699FC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428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Легенда о </a:t>
            </a:r>
            <a:r>
              <a:rPr lang="ru-RU" dirty="0" err="1" smtClean="0"/>
              <a:t>Данко</a:t>
            </a:r>
            <a:r>
              <a:rPr lang="ru-RU" dirty="0" smtClean="0"/>
              <a:t> (по рассказу М.Горького «Старуха </a:t>
            </a:r>
            <a:r>
              <a:rPr lang="ru-RU" dirty="0" err="1" smtClean="0"/>
              <a:t>Изергиль</a:t>
            </a:r>
            <a:r>
              <a:rPr lang="ru-RU" dirty="0" smtClean="0"/>
              <a:t>»)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143248"/>
            <a:ext cx="6915176" cy="2495552"/>
          </a:xfrm>
          <a:solidFill>
            <a:schemeClr val="accent5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4800" dirty="0" smtClean="0"/>
              <a:t>В жизни всегда есть место подвигу…</a:t>
            </a:r>
            <a:endParaRPr lang="ru-RU" sz="4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Какой поступок можно  назвать подвигом? </a:t>
            </a:r>
            <a:br>
              <a:rPr lang="ru-RU" dirty="0" smtClean="0"/>
            </a:br>
            <a:r>
              <a:rPr lang="ru-RU" dirty="0" smtClean="0"/>
              <a:t>Разумен или неразумен поступок </a:t>
            </a:r>
            <a:r>
              <a:rPr lang="ru-RU" dirty="0" err="1" smtClean="0"/>
              <a:t>Данко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 smtClean="0"/>
              <a:t>Каким должен быть человек и как ему жить среди людей?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5797568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ru-RU" sz="3200" b="1" dirty="0" smtClean="0"/>
              <a:t>Романтизм</a:t>
            </a:r>
            <a:r>
              <a:rPr lang="ru-RU" sz="3200" dirty="0" smtClean="0"/>
              <a:t> –особый тип творчества, художественное направление, характерным признаком которого является отображение жизни вне реальных связей человека с окружающей действительностью, изображение исключительной личности, часто одинокой и неудовлетворенной настоящим, устремленной к далекому идеалу , находящейся в резком конфликте с обществом,  с людьми.</a:t>
            </a: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2" descr="D:\Мои документы\Мои рисунки\2702972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358246" cy="592935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Мои рисунки\zinnm_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7643866" cy="557216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Мои документы\Мои рисунки\a8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85728"/>
            <a:ext cx="7072362" cy="607223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Мои документы\Мои рисунки\12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642918"/>
            <a:ext cx="7786742" cy="542928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286544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800" dirty="0" err="1" smtClean="0"/>
              <a:t>Данко</a:t>
            </a:r>
            <a:r>
              <a:rPr lang="ru-RU" sz="4800" dirty="0" smtClean="0"/>
              <a:t> вступает в противостояние с миром людей. Этот герой, жертвующий собой из любви к другим, попадает в положение отверженного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000109"/>
            <a:ext cx="7772400" cy="321470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D:\Мои документы\Мои рисунки\danko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2434" y="366690"/>
            <a:ext cx="8143932" cy="614366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Мои документы\Мои рисунки\bd245b8dd34a0509c199073ff8ed72c8_04c8cc3f21b68d6ff805b31f7ddc94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642918"/>
            <a:ext cx="7572428" cy="568643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72A0FF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89</Words>
  <Application>Microsoft Office PowerPoint</Application>
  <PresentationFormat>Экран (4:3)</PresentationFormat>
  <Paragraphs>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Легенда о Данко (по рассказу М.Горького «Старуха Изергиль»)</vt:lpstr>
      <vt:lpstr>Романтизм –особый тип творчества, художественное направление, характерным признаком которого является отображение жизни вне реальных связей человека с окружающей действительностью, изображение исключительной личности, часто одинокой и неудовлетворенной настоящим, устремленной к далекому идеалу , находящейся в резком конфликте с обществом,  с людьми.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 Какой поступок можно  назвать подвигом?  Разумен или неразумен поступок Данко? Каким должен быть человек и как ему жить среди людей?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Легенда о Данко (по рассказу М.Горького «Старуха Изергиль»)</dc:title>
  <dc:creator>Admin</dc:creator>
  <cp:lastModifiedBy>Admin</cp:lastModifiedBy>
  <cp:revision>4</cp:revision>
  <dcterms:created xsi:type="dcterms:W3CDTF">2013-02-28T17:33:29Z</dcterms:created>
  <dcterms:modified xsi:type="dcterms:W3CDTF">2013-02-28T18:08:54Z</dcterms:modified>
</cp:coreProperties>
</file>