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87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651184" cy="307031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sz="3100" dirty="0">
                <a:effectLst/>
              </a:rPr>
              <a:t>Тема: Формирование ценных ориентаций личности школьника с отклонениями в поведении.</a:t>
            </a:r>
            <a:br>
              <a:rPr lang="ru-RU" sz="3100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7601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Выступление на педагогическом </a:t>
            </a:r>
            <a:r>
              <a:rPr lang="ru-RU" dirty="0" smtClean="0"/>
              <a:t>совете.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Воспитатель </a:t>
            </a:r>
            <a:r>
              <a:rPr lang="ru-RU" dirty="0"/>
              <a:t>1 </a:t>
            </a:r>
            <a:r>
              <a:rPr lang="ru-RU" dirty="0" err="1"/>
              <a:t>квалиф.категории</a:t>
            </a:r>
            <a:endParaRPr lang="ru-RU" dirty="0"/>
          </a:p>
          <a:p>
            <a:r>
              <a:rPr lang="ru-RU" dirty="0"/>
              <a:t>Сурикова Т.В.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0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672"/>
            <a:ext cx="4386514" cy="5851103"/>
          </a:xfrm>
        </p:spPr>
      </p:pic>
    </p:spTree>
    <p:extLst>
      <p:ext uri="{BB962C8B-B14F-4D97-AF65-F5344CB8AC3E}">
        <p14:creationId xmlns:p14="http://schemas.microsoft.com/office/powerpoint/2010/main" val="42614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" y="1"/>
            <a:ext cx="8828867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" y="116633"/>
            <a:ext cx="9080387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Правиловедческие разминки:</a:t>
            </a:r>
          </a:p>
          <a:p>
            <a:r>
              <a:rPr lang="ru-RU" dirty="0"/>
              <a:t>Правила поведения в школе</a:t>
            </a:r>
          </a:p>
          <a:p>
            <a:r>
              <a:rPr lang="ru-RU" dirty="0"/>
              <a:t>Правила санитарии и гигиены</a:t>
            </a:r>
          </a:p>
          <a:p>
            <a:r>
              <a:rPr lang="ru-RU" dirty="0"/>
              <a:t>Правила поведения в общественных местах</a:t>
            </a:r>
          </a:p>
          <a:p>
            <a:r>
              <a:rPr lang="ru-RU" dirty="0"/>
              <a:t>Правила хорошего тона</a:t>
            </a:r>
          </a:p>
          <a:p>
            <a:r>
              <a:rPr lang="ru-RU" dirty="0"/>
              <a:t>Правило бесконфликтной дисциплины</a:t>
            </a:r>
          </a:p>
          <a:p>
            <a:r>
              <a:rPr lang="ru-RU" dirty="0"/>
              <a:t>Правила выражения чувств(способы регуляции чувств, способы борьбы со стрессом)</a:t>
            </a:r>
          </a:p>
          <a:p>
            <a:r>
              <a:rPr lang="ru-RU" dirty="0"/>
              <a:t>Правила взаимопомощи</a:t>
            </a:r>
          </a:p>
          <a:p>
            <a:r>
              <a:rPr lang="ru-RU" dirty="0"/>
              <a:t>Правила безопасности жизнедеятельности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3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9674" y="-675456"/>
            <a:ext cx="6048672" cy="8064896"/>
          </a:xfrm>
        </p:spPr>
      </p:pic>
    </p:spTree>
    <p:extLst>
      <p:ext uri="{BB962C8B-B14F-4D97-AF65-F5344CB8AC3E}">
        <p14:creationId xmlns:p14="http://schemas.microsoft.com/office/powerpoint/2010/main" val="4353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Работа с подростками девиантного поведения:</a:t>
            </a:r>
          </a:p>
          <a:p>
            <a:pPr marL="0" indent="0">
              <a:buNone/>
            </a:pPr>
            <a:r>
              <a:rPr lang="ru-RU" dirty="0" smtClean="0"/>
              <a:t>Программа «Перекресток»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328592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i="1" u="sng" dirty="0" smtClean="0"/>
              <a:t>Минутки самопознания:</a:t>
            </a:r>
          </a:p>
          <a:p>
            <a:pPr marL="0" indent="0">
              <a:buNone/>
            </a:pPr>
            <a:r>
              <a:rPr lang="ru-RU" dirty="0"/>
              <a:t>«Внимателен ли ты? «Воспитанный ли ты сын или дочь?» «Понимаете ли вы лиц противоположного пола?» «Склонность к риску» «Уровень тревожности» «Гибкость мышления « «Быстрота мышления « «Твое отношение к любви» «Активизация внутренних ресурсов» «Тенденции общения» и др.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2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Приложение 1:</a:t>
            </a:r>
          </a:p>
          <a:p>
            <a:pPr marL="0" indent="0">
              <a:buNone/>
            </a:pPr>
            <a:r>
              <a:rPr lang="ru-RU" dirty="0" smtClean="0"/>
              <a:t>Карта педагогической </a:t>
            </a:r>
            <a:r>
              <a:rPr lang="ru-RU" dirty="0"/>
              <a:t>оценки</a:t>
            </a:r>
          </a:p>
          <a:p>
            <a:pPr marL="0" indent="0">
              <a:buNone/>
            </a:pPr>
            <a:r>
              <a:rPr lang="ru-RU" dirty="0"/>
              <a:t>по разделам Программы подготовки </a:t>
            </a:r>
            <a:r>
              <a:rPr lang="ru-RU" dirty="0" smtClean="0"/>
              <a:t>воспитанников.</a:t>
            </a:r>
          </a:p>
          <a:p>
            <a:pPr marL="0" indent="0">
              <a:buNone/>
            </a:pPr>
            <a:r>
              <a:rPr lang="ru-RU" b="1" dirty="0" smtClean="0"/>
              <a:t>Приложение 2:</a:t>
            </a:r>
          </a:p>
          <a:p>
            <a:pPr marL="0" indent="0">
              <a:buNone/>
            </a:pPr>
            <a:r>
              <a:rPr lang="ru-RU" dirty="0" smtClean="0"/>
              <a:t>Индивидуальная программа воспитательной работы с воспитанниками.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4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7200" b="1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7200" b="1" i="1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72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</a:t>
            </a:r>
            <a:r>
              <a:rPr lang="ru-RU" dirty="0" smtClean="0"/>
              <a:t>адача </a:t>
            </a:r>
            <a:r>
              <a:rPr lang="ru-RU" dirty="0"/>
              <a:t>внеклассной воспитательной работы школы заключается во всестороннем развитии учащихся с целью подготовки их к самостоятельной жизни и труду.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6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82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 smtClean="0"/>
              <a:t>Методы и приемы воспитания:</a:t>
            </a:r>
          </a:p>
          <a:p>
            <a:r>
              <a:rPr lang="ru-RU" dirty="0" smtClean="0"/>
              <a:t>Беседы</a:t>
            </a:r>
          </a:p>
          <a:p>
            <a:r>
              <a:rPr lang="ru-RU" dirty="0" smtClean="0"/>
              <a:t>Внеклассные чтения</a:t>
            </a:r>
          </a:p>
          <a:p>
            <a:r>
              <a:rPr lang="ru-RU" dirty="0" smtClean="0"/>
              <a:t>Экскурсии</a:t>
            </a:r>
          </a:p>
          <a:p>
            <a:r>
              <a:rPr lang="ru-RU" dirty="0" smtClean="0"/>
              <a:t>Просмотр и обсуждения фильмов, телепередач</a:t>
            </a:r>
            <a:endParaRPr lang="ru-RU" dirty="0"/>
          </a:p>
          <a:p>
            <a:r>
              <a:rPr lang="ru-RU" dirty="0" smtClean="0"/>
              <a:t>Игры</a:t>
            </a:r>
          </a:p>
          <a:p>
            <a:r>
              <a:rPr lang="ru-RU" dirty="0" smtClean="0"/>
              <a:t>Тренинги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0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82" y="530225"/>
            <a:ext cx="5586074" cy="4187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2"/>
            <a:ext cx="9144000" cy="68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530225"/>
            <a:ext cx="5040560" cy="55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" y="0"/>
            <a:ext cx="90803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ашний\Videos\Bkr-w4udXy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37" y="0"/>
            <a:ext cx="91764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u="sng" dirty="0" smtClean="0"/>
              <a:t>Картотека ситуаций:</a:t>
            </a:r>
          </a:p>
          <a:p>
            <a:endParaRPr lang="ru-RU" dirty="0" smtClean="0"/>
          </a:p>
          <a:p>
            <a:r>
              <a:rPr lang="ru-RU" dirty="0" smtClean="0"/>
              <a:t>Житейские</a:t>
            </a:r>
          </a:p>
          <a:p>
            <a:r>
              <a:rPr lang="ru-RU" dirty="0" smtClean="0"/>
              <a:t>Проблемные</a:t>
            </a:r>
          </a:p>
          <a:p>
            <a:r>
              <a:rPr lang="ru-RU" dirty="0" smtClean="0"/>
              <a:t>Опасные</a:t>
            </a:r>
          </a:p>
          <a:p>
            <a:r>
              <a:rPr lang="ru-RU" dirty="0" smtClean="0"/>
              <a:t>Стрессовые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6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</TotalTime>
  <Words>178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  Тема: Формирование ценных ориентаций личности школьника с отклонениями в поведении.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Тема: Формирование ценных ориентаций личности школьника с отклонениями в поведении.  </dc:title>
  <dc:creator>Домашний</dc:creator>
  <cp:lastModifiedBy>Домашний</cp:lastModifiedBy>
  <cp:revision>3</cp:revision>
  <dcterms:created xsi:type="dcterms:W3CDTF">2015-03-22T16:10:12Z</dcterms:created>
  <dcterms:modified xsi:type="dcterms:W3CDTF">2015-03-22T16:39:05Z</dcterms:modified>
</cp:coreProperties>
</file>