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3" r:id="rId2"/>
    <p:sldId id="256" r:id="rId3"/>
    <p:sldId id="310" r:id="rId4"/>
    <p:sldId id="311" r:id="rId5"/>
    <p:sldId id="309" r:id="rId6"/>
    <p:sldId id="300" r:id="rId7"/>
    <p:sldId id="296" r:id="rId8"/>
    <p:sldId id="297" r:id="rId9"/>
    <p:sldId id="307" r:id="rId10"/>
    <p:sldId id="268" r:id="rId11"/>
    <p:sldId id="305" r:id="rId12"/>
    <p:sldId id="308" r:id="rId13"/>
    <p:sldId id="303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72" autoAdjust="0"/>
  </p:normalViewPr>
  <p:slideViewPr>
    <p:cSldViewPr>
      <p:cViewPr varScale="1">
        <p:scale>
          <a:sx n="87" d="100"/>
          <a:sy n="87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A36D-24BA-48A8-AE00-F7203DD616DE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0A3CF-1788-4CC0-8341-587BA11E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78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0A3CF-1788-4CC0-8341-587BA11E52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DEC-CA2A-4BCD-92A1-58BB57AFA46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7F61-3592-4A40-ABC8-18562A97F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DEC-CA2A-4BCD-92A1-58BB57AFA46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7F61-3592-4A40-ABC8-18562A97F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DEC-CA2A-4BCD-92A1-58BB57AFA46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7F61-3592-4A40-ABC8-18562A97F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DEC-CA2A-4BCD-92A1-58BB57AFA46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7F61-3592-4A40-ABC8-18562A97F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DEC-CA2A-4BCD-92A1-58BB57AFA46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7F61-3592-4A40-ABC8-18562A97F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DEC-CA2A-4BCD-92A1-58BB57AFA46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7F61-3592-4A40-ABC8-18562A97F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DEC-CA2A-4BCD-92A1-58BB57AFA46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7F61-3592-4A40-ABC8-18562A97F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DEC-CA2A-4BCD-92A1-58BB57AFA46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7F61-3592-4A40-ABC8-18562A97F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DEC-CA2A-4BCD-92A1-58BB57AFA46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7F61-3592-4A40-ABC8-18562A97F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DEC-CA2A-4BCD-92A1-58BB57AFA46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7F61-3592-4A40-ABC8-18562A97F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DEC-CA2A-4BCD-92A1-58BB57AFA46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47F61-3592-4A40-ABC8-18562A97F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66DEC-CA2A-4BCD-92A1-58BB57AFA46D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7F61-3592-4A40-ABC8-18562A97F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20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Александрова  И.А</a:t>
            </a:r>
            <a:r>
              <a:rPr lang="ru-RU" sz="20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ГСОУ школа – интернат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г. Вышний </a:t>
            </a:r>
            <a:r>
              <a:rPr lang="ru-RU" sz="2000" b="1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Волочёк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0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714488"/>
            <a:ext cx="8143932" cy="56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Декоративно- прикладное творчество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4F81B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занятия: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Весенний букет».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E:\тюльпаны\фон\16199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47741"/>
            <a:ext cx="4038600" cy="323088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тюльпаны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4283968" cy="42210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работы: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ткань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нитки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деревянная палочка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Инструменты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работы: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игла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ножницы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12" descr="нарцитс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052736"/>
            <a:ext cx="223224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безопасной работы.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Иглы хранить в игольнице.</a:t>
            </a:r>
          </a:p>
          <a:p>
            <a:r>
              <a:rPr lang="ru-RU" sz="2800" dirty="0" smtClean="0"/>
              <a:t>Не оставлять ножницы раскрытыми.</a:t>
            </a:r>
          </a:p>
          <a:p>
            <a:r>
              <a:rPr lang="ru-RU" sz="2800" dirty="0" smtClean="0"/>
              <a:t>Нитку обрезать ножницами.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Выполняй правила во время работы!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Изготовление цветка.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483768" y="1268760"/>
            <a:ext cx="6660232" cy="525658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1.Сложить деталь цветка пополам.</a:t>
            </a:r>
          </a:p>
          <a:p>
            <a:pPr marL="457200" indent="-45720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2.Выполнить по краю сборку  стежками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«вперёд иголку».   Закрепить  нитку.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3.Наложить  маленькую деталь на большую и пришить.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4.В стебель вставить деревянную палочку.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Пришить бутон к стеблю.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9087" y="4545125"/>
            <a:ext cx="1368152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1811" y="5891204"/>
            <a:ext cx="1163959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78" y="3068960"/>
            <a:ext cx="130492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1"/>
            <a:ext cx="130492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78" y="1844824"/>
            <a:ext cx="1304925" cy="100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тюльпаны\фон\16199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прелестны весенние цветы. 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Цветы из ткани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долго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будут нас радовать своим ярким видом.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букет, который не завянет…</a:t>
            </a:r>
          </a:p>
        </p:txBody>
      </p:sp>
      <p:pic>
        <p:nvPicPr>
          <p:cNvPr id="9" name="Содержимое 7" descr="тюльпаны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442798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Инструменты для работы.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Игла</a:t>
            </a:r>
            <a:br>
              <a:rPr lang="ru-RU" sz="3200" dirty="0" smtClean="0"/>
            </a:br>
            <a:r>
              <a:rPr lang="ru-RU" sz="3200" dirty="0" smtClean="0"/>
              <a:t>Ножницы</a:t>
            </a:r>
            <a:br>
              <a:rPr lang="ru-RU" sz="3200" dirty="0" smtClean="0"/>
            </a:br>
            <a:r>
              <a:rPr lang="ru-RU" sz="3200" dirty="0" smtClean="0"/>
              <a:t>Материалы: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Весенний букет 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9" descr="64d29f3f03b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3429000"/>
            <a:ext cx="2818656" cy="2173585"/>
          </a:xfrm>
        </p:spPr>
      </p:pic>
      <p:pic>
        <p:nvPicPr>
          <p:cNvPr id="1026" name="Picture 2" descr="E:\тюльпаны\фон\0_6a0be_30ad88a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 rot="1275848">
            <a:off x="3181321" y="1574920"/>
            <a:ext cx="3202728" cy="32110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FangSong" pitchFamily="49" charset="-122"/>
                <a:cs typeface="Times New Roman" pitchFamily="18" charset="0"/>
              </a:rPr>
              <a:t>ВЕСЕННЕЕ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FangSong" pitchFamily="49" charset="-122"/>
                <a:cs typeface="Times New Roman" pitchFamily="18" charset="0"/>
              </a:rPr>
              <a:t>НАСТРОЕНИЕ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FangSong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31640" y="620688"/>
            <a:ext cx="6408712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/          /         /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Прошла  зима  холодная,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/                    /         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Настали  дни весенние,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/              /             /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вместе с травкой бархатной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/             /           /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Взойдут  цветы  душистые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Весенние  месяцы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            апрель             май</a:t>
            </a:r>
            <a:b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Весенние   цветы</a:t>
            </a:r>
          </a:p>
          <a:p>
            <a:pPr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429000"/>
            <a:ext cx="223224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напльтю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3356992"/>
            <a:ext cx="266429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сцисран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5157192"/>
            <a:ext cx="244827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азомим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5157192"/>
            <a:ext cx="2448272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кинженсдоп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тюльпаны\фон\1619913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много цветов собрали вместе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 называется …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7" descr="тюльпаны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7"/>
            <a:ext cx="4860032" cy="40770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11760" y="1196753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/</a:t>
            </a:r>
          </a:p>
          <a:p>
            <a:pPr algn="ctr"/>
            <a:r>
              <a:rPr lang="ru-RU" sz="3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БУКЕТ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Объект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7" y="2780927"/>
            <a:ext cx="4770276" cy="394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тюльпаны\фон\1619913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много цветов собрали вместе – это называется …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7" descr="тюльпаны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7"/>
            <a:ext cx="4860032" cy="40770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11760" y="1484785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/</a:t>
            </a:r>
          </a:p>
          <a:p>
            <a:pPr algn="ctr"/>
            <a:r>
              <a:rPr lang="ru-RU" sz="36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БУКЕТ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Тема занятия:</a:t>
            </a:r>
          </a:p>
          <a:p>
            <a:pPr algn="ctr">
              <a:buNone/>
            </a:pPr>
            <a:endParaRPr lang="ru-RU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«Весенний букет»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тюльпаны\фон\16199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860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выращивают цветы для букетов?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Оранжере́я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это тёплое застеклённое помещение  для     выращивания  растений круглый год.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7" descr="оранжере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852936"/>
            <a:ext cx="3995936" cy="4005064"/>
          </a:xfrm>
          <a:prstGeom prst="rect">
            <a:avLst/>
          </a:prstGeom>
        </p:spPr>
      </p:pic>
      <p:pic>
        <p:nvPicPr>
          <p:cNvPr id="7" name="Содержимое 25" descr="тепл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73016"/>
            <a:ext cx="4038600" cy="30243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52120" y="2420889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теплица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тюльпаны\фон\16199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профессией.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          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                               /                                       /                </a:t>
            </a:r>
          </a:p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Цветовод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/>
              <a:t>выращивает и ухаживает за растениями.</a:t>
            </a:r>
          </a:p>
          <a:p>
            <a:r>
              <a:rPr lang="ru-RU" sz="1200" dirty="0" smtClean="0"/>
              <a:t>                                                                             /                                                            /                                  /                           /</a:t>
            </a:r>
          </a:p>
          <a:p>
            <a:r>
              <a:rPr lang="ru-RU" sz="2400" dirty="0" smtClean="0"/>
              <a:t>                               Работает в оранжереи, в теплице, в парке.</a:t>
            </a:r>
          </a:p>
          <a:p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1663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 выращивает цветы 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2852936"/>
            <a:ext cx="522007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Качества для работы: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Любовь к цветам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Трудолюбие и выносливость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Доброта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Хорошее настроение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работы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цветоводу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нужны хорошие знания по ботанике и химии.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" name="Содержимое 4" descr="цветовод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276872"/>
            <a:ext cx="2670448" cy="1956436"/>
          </a:xfrm>
          <a:prstGeom prst="rect">
            <a:avLst/>
          </a:prstGeom>
        </p:spPr>
      </p:pic>
      <p:pic>
        <p:nvPicPr>
          <p:cNvPr id="12" name="Содержимое 4" descr="цвет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365104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Опишите  нарцисс.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5" name="Содержимое 14" descr="нарцисс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3356992"/>
            <a:ext cx="1368152" cy="3229819"/>
          </a:xfrm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67544" y="1412776"/>
            <a:ext cx="8219256" cy="471338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Нарцисс      …                          цветок.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Стебель       …         и       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            …         и        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Бутон          …                           формы.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длинный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круглой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прямой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яркий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узкий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278</Words>
  <Application>Microsoft Office PowerPoint</Application>
  <PresentationFormat>Экран (4:3)</PresentationFormat>
  <Paragraphs>129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Весенний букет </vt:lpstr>
      <vt:lpstr>Слайд 3</vt:lpstr>
      <vt:lpstr>Весенние  месяцы   </vt:lpstr>
      <vt:lpstr>Слайд 5</vt:lpstr>
      <vt:lpstr>Слайд 6</vt:lpstr>
      <vt:lpstr>Слайд 7</vt:lpstr>
      <vt:lpstr>Слайд 8</vt:lpstr>
      <vt:lpstr>Опишите  нарцисс. </vt:lpstr>
      <vt:lpstr>Слайд 10</vt:lpstr>
      <vt:lpstr>Правила безопасной работы.</vt:lpstr>
      <vt:lpstr>Изготовление цветка. План. </vt:lpstr>
      <vt:lpstr>Слайд 13</vt:lpstr>
      <vt:lpstr>Инструменты для работы.  Игла Ножницы Материалы: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Весенний букет </dc:title>
  <dc:creator>Ирина</dc:creator>
  <cp:lastModifiedBy>Ирина</cp:lastModifiedBy>
  <cp:revision>33</cp:revision>
  <dcterms:created xsi:type="dcterms:W3CDTF">2015-03-02T14:34:28Z</dcterms:created>
  <dcterms:modified xsi:type="dcterms:W3CDTF">2015-03-17T12:51:14Z</dcterms:modified>
</cp:coreProperties>
</file>