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общеобразовательное учреждение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Пушкарская средняя общеобразовательная школа»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Кореневского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района Курской области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364331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английского языка в 3 классе по теме: « Учимся составлять специальные вопросы»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английского языка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Яковцова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Анастасия Николаевна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4558" y="2276872"/>
            <a:ext cx="68348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When? Why? Where?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3" y="4143380"/>
            <a:ext cx="3338069" cy="250033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have read the letter. Choose one character and think of a story…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Примерные вопросы для составления высказывания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you a pupil?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do you live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season do you like? Why?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can you do?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do you like to eat?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your favourite boy’s/girl’s name?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you like to play with your friend?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200">
                <a:alpha val="72000"/>
              </a:srgbClr>
            </a:gs>
            <a:gs pos="45000">
              <a:srgbClr val="FF7A00"/>
            </a:gs>
            <a:gs pos="70000">
              <a:srgbClr val="FF0300">
                <a:alpha val="84000"/>
              </a:srgbClr>
            </a:gs>
            <a:gs pos="100000">
              <a:srgbClr val="4D0808">
                <a:alpha val="7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Подведем итоги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узнал….</a:t>
            </a:r>
          </a:p>
          <a:p>
            <a:r>
              <a:rPr lang="ru-RU" dirty="0" smtClean="0"/>
              <a:t>Я научился….</a:t>
            </a:r>
          </a:p>
          <a:p>
            <a:r>
              <a:rPr lang="ru-RU" dirty="0" smtClean="0"/>
              <a:t>Для меня стало интересным…</a:t>
            </a:r>
          </a:p>
          <a:p>
            <a:r>
              <a:rPr lang="ru-RU" dirty="0" smtClean="0"/>
              <a:t>Я бы хотел (а</a:t>
            </a:r>
            <a:r>
              <a:rPr lang="ru-RU" dirty="0" smtClean="0"/>
              <a:t>)…….</a:t>
            </a:r>
            <a:endParaRPr lang="en-US" dirty="0" smtClean="0"/>
          </a:p>
          <a:p>
            <a:r>
              <a:rPr lang="ru-RU" dirty="0" smtClean="0"/>
              <a:t>Новые знания мне </a:t>
            </a:r>
          </a:p>
          <a:p>
            <a:pPr>
              <a:buNone/>
            </a:pPr>
            <a:r>
              <a:rPr lang="ru-RU" dirty="0" smtClean="0"/>
              <a:t>    пригодятся ….</a:t>
            </a:r>
            <a:endParaRPr lang="ru-RU" dirty="0"/>
          </a:p>
        </p:txBody>
      </p:sp>
      <p:pic>
        <p:nvPicPr>
          <p:cNvPr id="4" name="Рисунок 3" descr="скачанные файлы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357562"/>
            <a:ext cx="3908282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5000">
              <a:srgbClr val="21D6E0"/>
            </a:gs>
            <a:gs pos="75000">
              <a:schemeClr val="accent4">
                <a:lumMod val="60000"/>
                <a:lumOff val="40000"/>
              </a:schemeClr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Meet </a:t>
            </a:r>
            <a:r>
              <a:rPr lang="en-US" dirty="0" err="1" smtClean="0">
                <a:solidFill>
                  <a:srgbClr val="FFFF00"/>
                </a:solidFill>
                <a:latin typeface="Comic Sans MS" pitchFamily="66" charset="0"/>
              </a:rPr>
              <a:t>theMonkey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Наша обезьянка просыпается и говорит: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[ei-ei-ei-ei]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утрам обезьянка  убирает свою квартиру.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выбивает пыль: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[b-b-b-b-b-b-]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Затем обезьянка гладит белье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[ f-f-f-f-f-f]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Утюг горячий и обезьянка обожглась: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ai-ai-ai-ai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Обезьянка дует на пальчик: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p-p-p-p-p-p]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 медленно проходит: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[w-w-w-w-w-w]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Обезьянка играет с комариками: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z-z-z-z-z-z]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теперь с собачкой: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r-r-r-r-r-r-r]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Ой, она забыла выключить воду из крана и вода бежит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[s-s-s]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9000"/>
                            </p:stCondLst>
                            <p:childTnLst>
                              <p:par>
                                <p:cTn id="7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0"/>
                            </p:stCondLst>
                            <p:childTnLst>
                              <p:par>
                                <p:cTn id="8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25000">
              <a:srgbClr val="21D6E0"/>
            </a:gs>
            <a:gs pos="75000">
              <a:schemeClr val="accent4">
                <a:lumMod val="60000"/>
                <a:lumOff val="40000"/>
              </a:schemeClr>
            </a:gs>
            <a:gs pos="100000">
              <a:srgbClr val="005CB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Let’s play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 </a:t>
            </a:r>
            <a:r>
              <a:rPr lang="ru-RU" dirty="0" smtClean="0">
                <a:solidFill>
                  <a:srgbClr val="FFFF00"/>
                </a:solidFill>
              </a:rPr>
              <a:t>игра « Назови рифму»)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Rich</a:t>
            </a:r>
          </a:p>
          <a:p>
            <a:r>
              <a:rPr lang="en-US" dirty="0" smtClean="0"/>
              <a:t>Now</a:t>
            </a:r>
          </a:p>
          <a:p>
            <a:r>
              <a:rPr lang="en-US" dirty="0" smtClean="0"/>
              <a:t>Not</a:t>
            </a:r>
          </a:p>
          <a:p>
            <a:r>
              <a:rPr lang="en-US" dirty="0" smtClean="0"/>
              <a:t>Bear</a:t>
            </a:r>
          </a:p>
          <a:p>
            <a:r>
              <a:rPr lang="en-US" dirty="0" smtClean="0"/>
              <a:t>My</a:t>
            </a:r>
          </a:p>
          <a:p>
            <a:r>
              <a:rPr lang="en-US" dirty="0" smtClean="0"/>
              <a:t>Men</a:t>
            </a:r>
          </a:p>
          <a:p>
            <a:r>
              <a:rPr lang="en-US" dirty="0" smtClean="0"/>
              <a:t>Buy</a:t>
            </a:r>
          </a:p>
          <a:p>
            <a:r>
              <a:rPr lang="en-US" dirty="0" smtClean="0"/>
              <a:t>Blue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</a:p>
          <a:p>
            <a:r>
              <a:rPr lang="en-US" dirty="0" smtClean="0"/>
              <a:t>How</a:t>
            </a:r>
          </a:p>
          <a:p>
            <a:r>
              <a:rPr lang="en-US" dirty="0" smtClean="0"/>
              <a:t>What</a:t>
            </a:r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When</a:t>
            </a:r>
          </a:p>
          <a:p>
            <a:r>
              <a:rPr lang="en-US" dirty="0" smtClean="0"/>
              <a:t>Why</a:t>
            </a:r>
          </a:p>
          <a:p>
            <a:r>
              <a:rPr lang="en-US" dirty="0" smtClean="0"/>
              <a:t>Who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5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8000">
              <a:srgbClr val="00B050"/>
            </a:gs>
            <a:gs pos="62000">
              <a:srgbClr val="FFC000"/>
            </a:gs>
            <a:gs pos="100000">
              <a:srgbClr val="005CB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Help Tiny, please…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Match questions with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Tiny’s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answers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What do you like to  do?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do you watch TV?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do you walk?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do you like summer?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many pets have you got?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to write fairy tales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because I can swim in the river.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 I have got one bird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 In the park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e)On Sunday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8000">
              <a:srgbClr val="00B050"/>
            </a:gs>
            <a:gs pos="62000">
              <a:srgbClr val="FFC000"/>
            </a:gs>
            <a:gs pos="100000">
              <a:srgbClr val="005CBF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Listen to the speaker and check your answers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What do you like to  do?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do you watch TV?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do you walk?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do you like summer?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many pets have you got?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write fairy tales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Sunday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park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because I can swim in the river.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have got one bird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2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2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20"/>
                            </p:stCondLst>
                            <p:childTnLst>
                              <p:par>
                                <p:cTn id="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2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20"/>
                            </p:stCondLst>
                            <p:childTnLst>
                              <p:par>
                                <p:cTn id="3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2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2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2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520"/>
                            </p:stCondLst>
                            <p:childTnLst>
                              <p:par>
                                <p:cTn id="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2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have a rest…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Hands up! Clap, clap, clap!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Hands down! Shake,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shake,shake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Hands on hips! Jump,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jump,jump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Run! Go! Swim! Stand up!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7" y="4500570"/>
            <a:ext cx="2040427" cy="2152651"/>
          </a:xfrm>
          <a:prstGeom prst="rect">
            <a:avLst/>
          </a:prstGeom>
        </p:spPr>
      </p:pic>
      <p:pic>
        <p:nvPicPr>
          <p:cNvPr id="5" name="Рисунок 4" descr="fizkultminutki-v-stiha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6578" y="357166"/>
            <a:ext cx="2000264" cy="2318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60"/>
                            </p:stCondLst>
                            <p:childTnLst>
                              <p:par>
                                <p:cTn id="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120"/>
                            </p:stCondLst>
                            <p:childTnLst>
                              <p:par>
                                <p:cTn id="3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24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Compare….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you go to school</a:t>
            </a:r>
            <a:r>
              <a:rPr lang="en-US" dirty="0" smtClean="0"/>
              <a:t>?( </a:t>
            </a:r>
            <a:r>
              <a:rPr lang="ru-RU" dirty="0" smtClean="0"/>
              <a:t>общий вопрос)</a:t>
            </a:r>
            <a:endParaRPr lang="en-US" dirty="0" smtClean="0"/>
          </a:p>
          <a:p>
            <a:r>
              <a:rPr lang="en-US" dirty="0" smtClean="0">
                <a:solidFill>
                  <a:srgbClr val="CC0099"/>
                </a:solidFill>
              </a:rPr>
              <a:t>When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you go to school</a:t>
            </a:r>
            <a:r>
              <a:rPr lang="en-US" dirty="0" smtClean="0"/>
              <a:t>?</a:t>
            </a:r>
            <a:r>
              <a:rPr lang="ru-RU" dirty="0" smtClean="0"/>
              <a:t>( специальный вопрос)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_____________________________________</a:t>
            </a:r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you like autumn? ( </a:t>
            </a:r>
            <a:r>
              <a:rPr lang="ru-RU" dirty="0" smtClean="0"/>
              <a:t>общий вопрос)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C0099"/>
                </a:solidFill>
              </a:rPr>
              <a:t>Why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you like autumn?</a:t>
            </a:r>
            <a:r>
              <a:rPr lang="ru-RU" dirty="0" smtClean="0"/>
              <a:t> ( специальный вопрос)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Чем отличается общий вопрос от специального???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качанные файлы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0958" y="500042"/>
            <a:ext cx="1209306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chemeClr val="accent3">
                <a:lumMod val="60000"/>
                <a:lumOff val="40000"/>
              </a:schemeClr>
            </a:gs>
            <a:gs pos="100000">
              <a:srgbClr val="CCCCFF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Запомни….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Специальный вопрос –это вопрос, который требует более полного ответа.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ng-2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214554"/>
            <a:ext cx="8001056" cy="4090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CCCCFF"/>
            </a:gs>
            <a:gs pos="17999">
              <a:srgbClr val="99CCFF"/>
            </a:gs>
            <a:gs pos="36000">
              <a:srgbClr val="9966FF"/>
            </a:gs>
            <a:gs pos="100000">
              <a:srgbClr val="FFFF00">
                <a:alpha val="47000"/>
              </a:srgbClr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up the sentences…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is, What, your, name 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do, live, you, Where?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is, birthday, When, your?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school, Why, you, do, go to?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 When, watch, TV, do, you?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o, What, to do, you, like?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008_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214686"/>
            <a:ext cx="2357454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300"/>
                            </p:stCondLst>
                            <p:childTnLst>
                              <p:par>
                                <p:cTn id="4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532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казенное общеобразовательное учреждение  « Пушкарская средняя общеобразовательная школа»  Кореневского района Курской области </vt:lpstr>
      <vt:lpstr>Meet theMonkey</vt:lpstr>
      <vt:lpstr>Let’s play ( игра « Назови рифму»)</vt:lpstr>
      <vt:lpstr>Help Tiny, please… Match questions with Tiny’s answers</vt:lpstr>
      <vt:lpstr>Listen to the speaker and check your answers</vt:lpstr>
      <vt:lpstr>Let’s have a rest…</vt:lpstr>
      <vt:lpstr>Compare….</vt:lpstr>
      <vt:lpstr>Запомни….</vt:lpstr>
      <vt:lpstr>Make up the sentences…</vt:lpstr>
      <vt:lpstr>We have read the letter. Choose one character and think of a story…</vt:lpstr>
      <vt:lpstr>Подведем 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Admin</cp:lastModifiedBy>
  <cp:revision>26</cp:revision>
  <dcterms:created xsi:type="dcterms:W3CDTF">2015-03-11T06:34:38Z</dcterms:created>
  <dcterms:modified xsi:type="dcterms:W3CDTF">2015-03-11T17:48:03Z</dcterms:modified>
</cp:coreProperties>
</file>