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70" r:id="rId2"/>
    <p:sldId id="268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03.05.2014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03.05.2014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03.05.2014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03.05.2014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rc_mi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8501122" cy="6215106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</p:pic>
      <p:sp>
        <p:nvSpPr>
          <p:cNvPr id="4" name="TextBox 3"/>
          <p:cNvSpPr txBox="1"/>
          <p:nvPr/>
        </p:nvSpPr>
        <p:spPr>
          <a:xfrm>
            <a:off x="6715140" y="6143644"/>
            <a:ext cx="192882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ГБДОУ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/с №1</a:t>
            </a:r>
            <a:r>
              <a:rPr lang="ru-RU" dirty="0" smtClean="0"/>
              <a:t>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3357586" cy="1571636"/>
          </a:xfrm>
        </p:spPr>
        <p:txBody>
          <a:bodyPr>
            <a:normAutofit/>
          </a:bodyPr>
          <a:lstStyle/>
          <a:p>
            <a:pPr algn="l"/>
            <a:r>
              <a:rPr lang="ru-RU" sz="4400" b="1" dirty="0" smtClean="0"/>
              <a:t>    КОЛОБОК</a:t>
            </a:r>
            <a:endParaRPr lang="ru-RU" sz="4400" b="1" dirty="0"/>
          </a:p>
        </p:txBody>
      </p:sp>
      <p:pic>
        <p:nvPicPr>
          <p:cNvPr id="19458" name="Picture 2" descr="http://go3.imgsmail.ru/imgpreview?key=http%3A//i.allday.ru/uploads/posts/2010-09/1285654864_2.jpg&amp;mb=imgdb_preview_12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5100" y="2571744"/>
            <a:ext cx="2996390" cy="3429024"/>
          </a:xfrm>
          <a:prstGeom prst="rect">
            <a:avLst/>
          </a:prstGeom>
          <a:noFill/>
        </p:spPr>
      </p:pic>
      <p:pic>
        <p:nvPicPr>
          <p:cNvPr id="19460" name="Picture 4" descr="http://www.maaam.ru/upload/blogs/c8c2d51a8138db7105d37bf2b520e57b.jp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5813" y="1000108"/>
            <a:ext cx="4064183" cy="5167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5429288"/>
          </a:xfrm>
        </p:spPr>
        <p:txBody>
          <a:bodyPr>
            <a:normAutofit/>
          </a:bodyPr>
          <a:lstStyle/>
          <a:p>
            <a:r>
              <a:rPr lang="ru-RU" sz="4400" b="1" dirty="0" smtClean="0"/>
              <a:t>Отворили дверь козлята</a:t>
            </a:r>
            <a:br>
              <a:rPr lang="ru-RU" sz="4400" b="1" dirty="0" smtClean="0"/>
            </a:br>
            <a:r>
              <a:rPr lang="ru-RU" sz="4400" b="1" dirty="0" smtClean="0"/>
              <a:t>И…пропали все куда-то</a:t>
            </a:r>
            <a:br>
              <a:rPr lang="ru-RU" sz="4400" b="1" dirty="0" smtClean="0"/>
            </a:br>
            <a:r>
              <a:rPr lang="ru-RU" sz="4400" b="1" dirty="0" smtClean="0"/>
              <a:t>Ждали маму с молоком,</a:t>
            </a:r>
            <a:br>
              <a:rPr lang="ru-RU" sz="4400" b="1" dirty="0" smtClean="0"/>
            </a:br>
            <a:r>
              <a:rPr lang="ru-RU" sz="4400" b="1" dirty="0" smtClean="0"/>
              <a:t>А пустили волка в дом.</a:t>
            </a:r>
            <a:br>
              <a:rPr lang="ru-RU" sz="4400" b="1" dirty="0" smtClean="0"/>
            </a:br>
            <a:r>
              <a:rPr lang="ru-RU" sz="4400" b="1" dirty="0" smtClean="0"/>
              <a:t>Кто же эти</a:t>
            </a:r>
            <a:br>
              <a:rPr lang="ru-RU" sz="4400" b="1" dirty="0" smtClean="0"/>
            </a:br>
            <a:r>
              <a:rPr lang="ru-RU" sz="4400" b="1" dirty="0" smtClean="0"/>
              <a:t>Маленькие дети?</a:t>
            </a:r>
            <a:br>
              <a:rPr lang="ru-RU" sz="4400" b="1" dirty="0" smtClean="0"/>
            </a:br>
            <a:endParaRPr lang="ru-RU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</a:t>
            </a:r>
            <a:r>
              <a:rPr lang="ru-RU" b="1" dirty="0" smtClean="0"/>
              <a:t>ВОЛК И СЕМЕРО КОЗЛЯТ</a:t>
            </a:r>
            <a:endParaRPr lang="ru-RU" b="1" dirty="0"/>
          </a:p>
        </p:txBody>
      </p:sp>
      <p:pic>
        <p:nvPicPr>
          <p:cNvPr id="21506" name="Picture 2" descr="http://xarkov.org.ua/uploads/posts/2012-12/1354777615_volkisemerokozlyat_xarkov.org.u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428736"/>
            <a:ext cx="3810000" cy="5038726"/>
          </a:xfrm>
          <a:prstGeom prst="rect">
            <a:avLst/>
          </a:prstGeom>
          <a:noFill/>
        </p:spPr>
      </p:pic>
      <p:pic>
        <p:nvPicPr>
          <p:cNvPr id="21508" name="Picture 4" descr="http://games-mm.ru/userfiles/Image/good/photo_8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1928802"/>
            <a:ext cx="3114675" cy="4286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01161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sz="4900" b="1" dirty="0" smtClean="0"/>
              <a:t>Мышка дом себе нашла,</a:t>
            </a:r>
            <a:br>
              <a:rPr lang="ru-RU" sz="4900" b="1" dirty="0" smtClean="0"/>
            </a:br>
            <a:r>
              <a:rPr lang="ru-RU" sz="4900" b="1" dirty="0" smtClean="0"/>
              <a:t>     Мышка добрая была:</a:t>
            </a:r>
            <a:br>
              <a:rPr lang="ru-RU" sz="4900" b="1" dirty="0" smtClean="0"/>
            </a:br>
            <a:r>
              <a:rPr lang="ru-RU" sz="4900" b="1" dirty="0" smtClean="0"/>
              <a:t>     В доме том,  в конце концов</a:t>
            </a:r>
            <a:br>
              <a:rPr lang="ru-RU" sz="4900" b="1" dirty="0" smtClean="0"/>
            </a:br>
            <a:r>
              <a:rPr lang="ru-RU" sz="4900" b="1" dirty="0" smtClean="0"/>
              <a:t>     Стало множество жильцов</a:t>
            </a:r>
            <a:endParaRPr lang="ru-RU" sz="49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77640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                         </a:t>
            </a:r>
            <a:br>
              <a:rPr lang="ru-RU" dirty="0" smtClean="0"/>
            </a:br>
            <a:r>
              <a:rPr lang="ru-RU" dirty="0" smtClean="0"/>
              <a:t>                                                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                                  </a:t>
            </a:r>
            <a:r>
              <a:rPr lang="ru-RU" sz="4900" b="1" dirty="0" smtClean="0"/>
              <a:t>ТЕРЕМОК</a:t>
            </a:r>
            <a:endParaRPr lang="ru-RU" sz="4900" b="1" dirty="0"/>
          </a:p>
        </p:txBody>
      </p:sp>
      <p:pic>
        <p:nvPicPr>
          <p:cNvPr id="23554" name="Picture 2" descr="http://audioskazki.info/uploads/1289597673_teremok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28604"/>
            <a:ext cx="4701754" cy="5529263"/>
          </a:xfrm>
          <a:prstGeom prst="rect">
            <a:avLst/>
          </a:prstGeom>
          <a:noFill/>
        </p:spPr>
      </p:pic>
      <p:pic>
        <p:nvPicPr>
          <p:cNvPr id="23556" name="Picture 4" descr="http://audioskazki.info/uploads/1289597943_teremok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2633" y="3000372"/>
            <a:ext cx="3961626" cy="35337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8596" y="714356"/>
            <a:ext cx="814393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Сказке -</a:t>
            </a:r>
            <a:r>
              <a:rPr lang="ru-RU" sz="5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конец, </a:t>
            </a:r>
          </a:p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 кто слушал - молодец!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5604" name="Picture 4" descr="http://www.vita-grey.ru/media/uploads/deti-chitayut-knigi-ful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2571744"/>
            <a:ext cx="4991100" cy="3743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500042"/>
            <a:ext cx="3829048" cy="3429024"/>
          </a:xfrm>
        </p:spPr>
        <p:txBody>
          <a:bodyPr>
            <a:noAutofit/>
          </a:bodyPr>
          <a:lstStyle/>
          <a:p>
            <a:r>
              <a:rPr lang="ru-RU" sz="4000" b="1" i="1" dirty="0" smtClean="0"/>
              <a:t>Сказки просят, </a:t>
            </a:r>
            <a:br>
              <a:rPr lang="ru-RU" sz="4000" b="1" i="1" dirty="0" smtClean="0"/>
            </a:br>
            <a:r>
              <a:rPr lang="ru-RU" sz="4000" b="1" i="1" dirty="0" smtClean="0"/>
              <a:t> а сейчас, вы,</a:t>
            </a:r>
            <a:br>
              <a:rPr lang="ru-RU" sz="4000" b="1" i="1" dirty="0" smtClean="0"/>
            </a:br>
            <a:r>
              <a:rPr lang="ru-RU" sz="4000" b="1" i="1" dirty="0" smtClean="0"/>
              <a:t>      друзья,</a:t>
            </a:r>
            <a:br>
              <a:rPr lang="ru-RU" sz="4000" b="1" i="1" dirty="0" smtClean="0"/>
            </a:br>
            <a:r>
              <a:rPr lang="ru-RU" sz="4000" b="1" i="1" dirty="0" smtClean="0"/>
              <a:t>узнайте нас!</a:t>
            </a:r>
            <a:endParaRPr lang="ru-RU" sz="4000" b="1" i="1" dirty="0"/>
          </a:p>
        </p:txBody>
      </p:sp>
      <p:pic>
        <p:nvPicPr>
          <p:cNvPr id="26626" name="Picture 2" descr="http://s017.radikal.ru/i425/1210/f7/7713faf7c68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1000108"/>
            <a:ext cx="4357718" cy="50720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654560"/>
          </a:xfrm>
        </p:spPr>
        <p:txBody>
          <a:bodyPr>
            <a:normAutofit/>
          </a:bodyPr>
          <a:lstStyle/>
          <a:p>
            <a:r>
              <a:rPr lang="ru-RU" sz="5300" b="1" dirty="0" smtClean="0"/>
              <a:t>Сидит в корзинке девочка</a:t>
            </a:r>
            <a:br>
              <a:rPr lang="ru-RU" sz="5300" b="1" dirty="0" smtClean="0"/>
            </a:br>
            <a:r>
              <a:rPr lang="ru-RU" sz="5300" b="1" dirty="0" smtClean="0"/>
              <a:t>  у мишки за спиной.</a:t>
            </a:r>
            <a:br>
              <a:rPr lang="ru-RU" sz="5300" b="1" dirty="0" smtClean="0"/>
            </a:br>
            <a:r>
              <a:rPr lang="ru-RU" sz="5300" b="1" dirty="0" smtClean="0"/>
              <a:t> Он сам, того не ведая, </a:t>
            </a:r>
            <a:br>
              <a:rPr lang="ru-RU" sz="5300" b="1" dirty="0" smtClean="0"/>
            </a:br>
            <a:r>
              <a:rPr lang="ru-RU" sz="5300" b="1" dirty="0" smtClean="0"/>
              <a:t>  несет ее домой. </a:t>
            </a:r>
            <a:endParaRPr lang="ru-RU" sz="53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928926" y="285728"/>
            <a:ext cx="5357850" cy="2071702"/>
          </a:xfrm>
        </p:spPr>
        <p:txBody>
          <a:bodyPr>
            <a:normAutofit/>
          </a:bodyPr>
          <a:lstStyle/>
          <a:p>
            <a:r>
              <a:rPr lang="ru-RU" sz="4900" b="1" dirty="0" smtClean="0"/>
              <a:t>МАША И</a:t>
            </a:r>
            <a:br>
              <a:rPr lang="ru-RU" sz="4900" b="1" dirty="0" smtClean="0"/>
            </a:br>
            <a:r>
              <a:rPr lang="ru-RU" sz="4900" b="1" dirty="0" smtClean="0"/>
              <a:t>                МЕДВЕДЬ</a:t>
            </a:r>
            <a:endParaRPr lang="ru-RU" sz="4900" b="1" dirty="0"/>
          </a:p>
        </p:txBody>
      </p:sp>
      <p:pic>
        <p:nvPicPr>
          <p:cNvPr id="1026" name="Picture 2" descr="http://ocka3ke.ru/sites/default/files/styles/large_tale/public/masha_1.jpg?itok=Zcp0Khsx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214554"/>
            <a:ext cx="3808391" cy="2928958"/>
          </a:xfrm>
          <a:prstGeom prst="rect">
            <a:avLst/>
          </a:prstGeom>
          <a:noFill/>
        </p:spPr>
      </p:pic>
      <p:pic>
        <p:nvPicPr>
          <p:cNvPr id="1028" name="Picture 4" descr="http://ocka3ke.ru/sites/default/files/styles/large_tale/public/masha_0.jpg?itok=ciqmp47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2571744"/>
            <a:ext cx="3676650" cy="3743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276864"/>
          </a:xfrm>
        </p:spPr>
        <p:txBody>
          <a:bodyPr>
            <a:normAutofit/>
          </a:bodyPr>
          <a:lstStyle/>
          <a:p>
            <a:r>
              <a:rPr lang="ru-RU" sz="4800" b="1" dirty="0" smtClean="0"/>
              <a:t>Тянут –  потянут, вытянуть не могут?</a:t>
            </a:r>
            <a:br>
              <a:rPr lang="ru-RU" sz="4800" b="1" dirty="0" smtClean="0"/>
            </a:br>
            <a:r>
              <a:rPr lang="ru-RU" sz="4800" b="1" dirty="0" smtClean="0"/>
              <a:t/>
            </a:r>
            <a:br>
              <a:rPr lang="ru-RU" sz="4800" b="1" dirty="0" smtClean="0"/>
            </a:br>
            <a:r>
              <a:rPr lang="ru-RU" sz="4800" b="1" dirty="0" smtClean="0"/>
              <a:t>Всех важней она в загадке,</a:t>
            </a:r>
            <a:br>
              <a:rPr lang="ru-RU" sz="4800" b="1" dirty="0" smtClean="0"/>
            </a:br>
            <a:r>
              <a:rPr lang="ru-RU" sz="4800" b="1" dirty="0" smtClean="0"/>
              <a:t>Хоть и в погребе жила:</a:t>
            </a:r>
            <a:br>
              <a:rPr lang="ru-RU" sz="4800" b="1" dirty="0" smtClean="0"/>
            </a:br>
            <a:r>
              <a:rPr lang="ru-RU" sz="4800" b="1" dirty="0" smtClean="0"/>
              <a:t>Репку вытащить из грядки</a:t>
            </a:r>
            <a:br>
              <a:rPr lang="ru-RU" sz="4800" b="1" dirty="0" smtClean="0"/>
            </a:br>
            <a:r>
              <a:rPr lang="ru-RU" sz="4800" b="1" dirty="0" smtClean="0"/>
              <a:t>Деду с бабкой помогла</a:t>
            </a:r>
            <a:r>
              <a:rPr lang="ru-RU" sz="4800" dirty="0" smtClean="0"/>
              <a:t>.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3438" y="152400"/>
            <a:ext cx="4043362" cy="1847840"/>
          </a:xfrm>
        </p:spPr>
        <p:txBody>
          <a:bodyPr/>
          <a:lstStyle/>
          <a:p>
            <a:r>
              <a:rPr lang="ru-RU" dirty="0" smtClean="0"/>
              <a:t>                                          </a:t>
            </a:r>
            <a:r>
              <a:rPr lang="ru-RU" sz="5400" b="1" dirty="0" smtClean="0"/>
              <a:t>РЕПКА</a:t>
            </a:r>
            <a:endParaRPr lang="ru-RU" sz="5400" b="1" dirty="0"/>
          </a:p>
        </p:txBody>
      </p:sp>
      <p:pic>
        <p:nvPicPr>
          <p:cNvPr id="15362" name="Picture 2" descr="http://ollforkids.ru/uploads/posts/2011-12/1325312522_1325060667_788542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500042"/>
            <a:ext cx="3429023" cy="3598197"/>
          </a:xfrm>
          <a:prstGeom prst="rect">
            <a:avLst/>
          </a:prstGeom>
          <a:noFill/>
        </p:spPr>
      </p:pic>
      <p:pic>
        <p:nvPicPr>
          <p:cNvPr id="15364" name="Picture 4" descr="http://www.magazin-nsk.ru/published/publicdata/MAXFISHDB/attachments/SC/products_pictures/rasskazy%20po%20kartinkam%20repka%20vnutri1_en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2841331"/>
            <a:ext cx="5072057" cy="35166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614366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4400" b="1" dirty="0" smtClean="0"/>
              <a:t>Зайку выгнала лиса…</a:t>
            </a:r>
            <a:br>
              <a:rPr lang="ru-RU" sz="4400" b="1" dirty="0" smtClean="0"/>
            </a:br>
            <a:r>
              <a:rPr lang="ru-RU" sz="4400" b="1" dirty="0" smtClean="0"/>
              <a:t>Плачет зайчик: «Вот беда!»</a:t>
            </a:r>
            <a:br>
              <a:rPr lang="ru-RU" sz="4400" b="1" dirty="0" smtClean="0"/>
            </a:br>
            <a:r>
              <a:rPr lang="ru-RU" sz="4400" b="1" dirty="0" smtClean="0"/>
              <a:t>Волк, медведь и петушок</a:t>
            </a:r>
            <a:br>
              <a:rPr lang="ru-RU" sz="4400" b="1" dirty="0" smtClean="0"/>
            </a:br>
            <a:r>
              <a:rPr lang="ru-RU" sz="4400" b="1" dirty="0" smtClean="0"/>
              <a:t>Помогает зайке. Вот!</a:t>
            </a:r>
            <a:br>
              <a:rPr lang="ru-RU" sz="4400" b="1" dirty="0" smtClean="0"/>
            </a:br>
            <a:r>
              <a:rPr lang="ru-RU" sz="4400" b="1" dirty="0" smtClean="0"/>
              <a:t>Догадались вы, друзья,</a:t>
            </a:r>
            <a:br>
              <a:rPr lang="ru-RU" sz="4400" b="1" dirty="0" smtClean="0"/>
            </a:br>
            <a:r>
              <a:rPr lang="ru-RU" sz="4400" b="1" dirty="0" smtClean="0"/>
              <a:t>Что за сказка? Да!</a:t>
            </a:r>
            <a:br>
              <a:rPr lang="ru-RU" sz="4400" b="1" dirty="0" smtClean="0"/>
            </a:br>
            <a:r>
              <a:rPr lang="ru-RU" sz="4400" b="1" dirty="0" smtClean="0"/>
              <a:t/>
            </a:r>
            <a:br>
              <a:rPr lang="ru-RU" sz="4400" b="1" dirty="0" smtClean="0"/>
            </a:br>
            <a:r>
              <a:rPr lang="ru-RU" sz="4400" b="1" dirty="0" smtClean="0"/>
              <a:t>У лисицы была избушка ледяная,  а  у зайчика лубяная</a:t>
            </a:r>
            <a:br>
              <a:rPr lang="ru-RU" sz="4400" b="1" dirty="0" smtClean="0"/>
            </a:br>
            <a:endParaRPr lang="ru-RU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apps4kids.ru/uploads/pics/izbushka2_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000108"/>
            <a:ext cx="3357586" cy="2886706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357686" y="152400"/>
            <a:ext cx="4329114" cy="2276468"/>
          </a:xfrm>
        </p:spPr>
        <p:txBody>
          <a:bodyPr>
            <a:normAutofit/>
          </a:bodyPr>
          <a:lstStyle/>
          <a:p>
            <a:r>
              <a:rPr lang="ru-RU" sz="4400" b="1" dirty="0" smtClean="0"/>
              <a:t>ЗАЮШКИНА</a:t>
            </a:r>
            <a:br>
              <a:rPr lang="ru-RU" sz="4400" b="1" dirty="0" smtClean="0"/>
            </a:br>
            <a:r>
              <a:rPr lang="ru-RU" sz="4400" b="1" dirty="0" smtClean="0"/>
              <a:t> ИЗБУШКА</a:t>
            </a:r>
            <a:endParaRPr lang="ru-RU" sz="4400" b="1" dirty="0"/>
          </a:p>
        </p:txBody>
      </p:sp>
      <p:pic>
        <p:nvPicPr>
          <p:cNvPr id="6" name="irc_mi" descr="http://planetadetstva.net/wp-content/uploads/2013/01/%D0%BF%D0%B5%D1%82%D1%83%D1%88%D0%BE%D0%BA-300x221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4143380"/>
            <a:ext cx="3357566" cy="2319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 descr="http://img.labirint.ru/images/comments_pic/0835/02labdu6s121978345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2643182"/>
            <a:ext cx="3499004" cy="2357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634054"/>
          </a:xfrm>
        </p:spPr>
        <p:txBody>
          <a:bodyPr>
            <a:normAutofit/>
          </a:bodyPr>
          <a:lstStyle/>
          <a:p>
            <a:r>
              <a:rPr lang="ru-RU" b="1" dirty="0" smtClean="0"/>
              <a:t>Не лежалось на окошке-</a:t>
            </a:r>
            <a:br>
              <a:rPr lang="ru-RU" b="1" dirty="0" smtClean="0"/>
            </a:br>
            <a:r>
              <a:rPr lang="ru-RU" b="1" dirty="0" smtClean="0"/>
              <a:t>Покатился по дорожке</a:t>
            </a:r>
            <a:br>
              <a:rPr lang="ru-RU" b="1" dirty="0" smtClean="0"/>
            </a:br>
            <a:r>
              <a:rPr lang="ru-RU" b="1" dirty="0" smtClean="0"/>
              <a:t>Перед волком не дрожал,</a:t>
            </a:r>
            <a:br>
              <a:rPr lang="ru-RU" b="1" dirty="0" smtClean="0"/>
            </a:br>
            <a:r>
              <a:rPr lang="ru-RU" b="1" dirty="0" smtClean="0"/>
              <a:t>От медведя убежал,</a:t>
            </a:r>
            <a:br>
              <a:rPr lang="ru-RU" b="1" dirty="0" smtClean="0"/>
            </a:br>
            <a:r>
              <a:rPr lang="ru-RU" b="1" dirty="0" smtClean="0"/>
              <a:t>А лисице на зубок</a:t>
            </a:r>
            <a:br>
              <a:rPr lang="ru-RU" b="1" dirty="0" smtClean="0"/>
            </a:br>
            <a:r>
              <a:rPr lang="ru-RU" b="1" dirty="0" smtClean="0"/>
              <a:t>Все ж попался... (Колобок)</a:t>
            </a:r>
            <a:br>
              <a:rPr lang="ru-RU" b="1" dirty="0" smtClean="0"/>
            </a:b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91</TotalTime>
  <Words>56</Words>
  <PresentationFormat>Экран (4:3)</PresentationFormat>
  <Paragraphs>16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Бумажная</vt:lpstr>
      <vt:lpstr>Слайд 1</vt:lpstr>
      <vt:lpstr>Сказки просят,   а сейчас, вы,       друзья, узнайте нас!</vt:lpstr>
      <vt:lpstr>Сидит в корзинке девочка   у мишки за спиной.  Он сам, того не ведая,    несет ее домой. </vt:lpstr>
      <vt:lpstr>МАША И                 МЕДВЕДЬ</vt:lpstr>
      <vt:lpstr>Тянут –  потянут, вытянуть не могут?  Всех важней она в загадке, Хоть и в погребе жила: Репку вытащить из грядки Деду с бабкой помогла.</vt:lpstr>
      <vt:lpstr>                                          РЕПКА</vt:lpstr>
      <vt:lpstr> Зайку выгнала лиса… Плачет зайчик: «Вот беда!» Волк, медведь и петушок Помогает зайке. Вот! Догадались вы, друзья, Что за сказка? Да!  У лисицы была избушка ледяная,  а  у зайчика лубяная </vt:lpstr>
      <vt:lpstr>ЗАЮШКИНА  ИЗБУШКА</vt:lpstr>
      <vt:lpstr>Не лежалось на окошке- Покатился по дорожке Перед волком не дрожал, От медведя убежал, А лисице на зубок Все ж попался... (Колобок) </vt:lpstr>
      <vt:lpstr>    КОЛОБОК</vt:lpstr>
      <vt:lpstr>Отворили дверь козлята И…пропали все куда-то Ждали маму с молоком, А пустили волка в дом. Кто же эти Маленькие дети? </vt:lpstr>
      <vt:lpstr>         ВОЛК И СЕМЕРО КОЗЛЯТ</vt:lpstr>
      <vt:lpstr> Мышка дом себе нашла,      Мышка добрая была:      В доме том,  в конце концов      Стало множество жильцов</vt:lpstr>
      <vt:lpstr>                                                                                                                                          ТЕРЕМОК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Сидит в корзинке девочка у мишки за спиной.     Он сам, того не ведая, несет ее домой. </dc:title>
  <dc:creator>Вера</dc:creator>
  <cp:lastModifiedBy>Вера</cp:lastModifiedBy>
  <cp:revision>18</cp:revision>
  <dcterms:created xsi:type="dcterms:W3CDTF">2014-04-15T06:09:51Z</dcterms:created>
  <dcterms:modified xsi:type="dcterms:W3CDTF">2014-05-03T16:34:13Z</dcterms:modified>
</cp:coreProperties>
</file>