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1" r:id="rId5"/>
    <p:sldId id="272" r:id="rId6"/>
    <p:sldId id="273" r:id="rId7"/>
    <p:sldId id="262" r:id="rId8"/>
    <p:sldId id="266" r:id="rId9"/>
    <p:sldId id="274" r:id="rId10"/>
    <p:sldId id="264" r:id="rId11"/>
    <p:sldId id="275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2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5BD13F-728C-42C5-B01A-B333468B409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B2E883-20B2-487C-82D9-79AE04EA7E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88640"/>
            <a:ext cx="6876000" cy="1003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Муниципальное </a:t>
            </a:r>
            <a:r>
              <a:rPr lang="ru-RU" sz="24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казенное дошкольное образовательное учреждение «Детский сад» №381 г. Новосибирск, Дзержинский район, ул. Королева, 33/а, тел. 278-19-49.</a:t>
            </a:r>
            <a: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endParaRPr lang="ru-RU" sz="6600" b="1" dirty="0" smtClean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endParaRPr lang="ru-RU" sz="6600" b="1" dirty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endParaRPr lang="ru-RU" sz="2000" b="1" dirty="0" smtClean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Участники проекта :</a:t>
            </a:r>
          </a:p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Дети  и воспитатели </a:t>
            </a:r>
            <a:r>
              <a:rPr lang="ru-RU" sz="107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107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1-ой младшей группы: Бурая Е.В</a:t>
            </a:r>
          </a:p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Степанова С.А</a:t>
            </a:r>
            <a:r>
              <a:rPr lang="ru-RU" sz="10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10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107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107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endParaRPr lang="ru-RU" sz="10700" b="1" dirty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50" name="Picture 2" descr="E:\Users\Никита\Desktop\IMG_2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69192"/>
            <a:ext cx="4824536" cy="3618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658" y="162880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-Лепка: «Колобок» из соленого теста;</a:t>
            </a:r>
          </a:p>
          <a:p>
            <a:r>
              <a:rPr lang="ru-RU" sz="1400" dirty="0" smtClean="0">
                <a:latin typeface="Constantia" pitchFamily="18" charset="0"/>
              </a:rPr>
              <a:t>-Рисование: «Колобок покатился по дорожке»;</a:t>
            </a:r>
          </a:p>
          <a:p>
            <a:r>
              <a:rPr lang="ru-RU" sz="1400" dirty="0" smtClean="0">
                <a:latin typeface="Constantia" pitchFamily="18" charset="0"/>
              </a:rPr>
              <a:t>-Изготовление масок для театрализованного представления;</a:t>
            </a:r>
          </a:p>
          <a:p>
            <a:r>
              <a:rPr lang="ru-RU" sz="1400" dirty="0">
                <a:latin typeface="Constantia" panose="02030602050306030303" pitchFamily="18" charset="0"/>
              </a:rPr>
              <a:t>- Самостоятельное детское творчество (раскраски).</a:t>
            </a:r>
            <a:r>
              <a:rPr lang="ru-RU" sz="2800" dirty="0" smtClean="0">
                <a:latin typeface="Constantia" pitchFamily="18" charset="0"/>
              </a:rPr>
              <a:t/>
            </a:r>
            <a:br>
              <a:rPr lang="ru-RU" sz="2800" dirty="0" smtClean="0">
                <a:latin typeface="Constantia" pitchFamily="18" charset="0"/>
              </a:rPr>
            </a:b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290616" cy="2467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16227"/>
            <a:ext cx="3323862" cy="2492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13795"/>
            <a:ext cx="2707162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6884" y="404664"/>
            <a:ext cx="8523588" cy="119553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Художественно-продуктивная деятельность: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472608"/>
          </a:xfrm>
        </p:spPr>
        <p:txBody>
          <a:bodyPr anchor="t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Взаимодействие с родителями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Информированность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-Объявление о начале детского тематического проекта «В мире сказок»; 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-Предложить родителям сделать вместе с детьми книжку-малышку по сказке «Колобок» или героев сказки;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-Предложить  родителям для повторного чтения и заучивания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дома стихотворения «Зайка», «Мишка»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А.Барто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;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-Фото выставка для родителей «Играя учимся»;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-Театрализованное представление сказки «Колобок». 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Сотрудничество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 Изготовление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атрибутов,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книжек малышек,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участие в театрализованной деятельности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8965"/>
            <a:ext cx="2320280" cy="17402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H:\Новая папка\IMG_2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3006324" cy="22547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Документы\Детский сад\IMG_2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03" y="3415839"/>
            <a:ext cx="2191115" cy="1643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694240" cy="792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Результативность </a:t>
            </a:r>
            <a:endParaRPr lang="ru-RU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2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Cambria" pitchFamily="18" charset="0"/>
              </a:rPr>
              <a:t>	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7129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dirty="0" smtClean="0">
                <a:latin typeface="Constantia" pitchFamily="18" charset="0"/>
              </a:rPr>
              <a:t>Повысился уровень развития речи детей </a:t>
            </a:r>
          </a:p>
          <a:p>
            <a:pPr algn="ctr"/>
            <a:r>
              <a:rPr lang="ru-RU" dirty="0" smtClean="0">
                <a:latin typeface="Constantia" pitchFamily="18" charset="0"/>
              </a:rPr>
              <a:t>через знакомство с фольклорными произведениями</a:t>
            </a:r>
            <a:r>
              <a:rPr lang="ru-RU" dirty="0" smtClean="0">
                <a:latin typeface="Constantia" pitchFamily="18" charset="0"/>
              </a:rPr>
              <a:t>;</a:t>
            </a:r>
            <a:endParaRPr lang="ru-RU" dirty="0" smtClean="0">
              <a:latin typeface="Constantia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latin typeface="Constantia" pitchFamily="18" charset="0"/>
              </a:rPr>
              <a:t>Дети  имеют представления о диких животных</a:t>
            </a:r>
            <a:r>
              <a:rPr lang="ru-RU" dirty="0" smtClean="0">
                <a:latin typeface="Constantia" pitchFamily="18" charset="0"/>
              </a:rPr>
              <a:t>; </a:t>
            </a:r>
            <a:endParaRPr lang="ru-RU" dirty="0" smtClean="0">
              <a:latin typeface="Constantia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latin typeface="Constantia" pitchFamily="18" charset="0"/>
              </a:rPr>
              <a:t>С формулировался  интерес к художественному творчеству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ru-RU" dirty="0" smtClean="0">
              <a:latin typeface="Constantia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latin typeface="Constantia" pitchFamily="18" charset="0"/>
              </a:rPr>
              <a:t>Родители участвуют в образовательной деятельности детей в детском саду.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Наши планы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>
                <a:latin typeface="Constantia" pitchFamily="18" charset="0"/>
              </a:rPr>
              <a:t>- В дальнейшем планируем продолжить проектную деятельность по развитию речи детей младшего дошкольного возраста, расширяя словарный запас и накапливая социальный опыт.</a:t>
            </a:r>
          </a:p>
          <a:p>
            <a:pPr algn="ctr"/>
            <a:endParaRPr lang="ru-RU" i="1" dirty="0" smtClean="0">
              <a:latin typeface="Constantia" pitchFamily="18" charset="0"/>
            </a:endParaRPr>
          </a:p>
        </p:txBody>
      </p:sp>
      <p:pic>
        <p:nvPicPr>
          <p:cNvPr id="7170" name="Picture 2" descr="http://img01.wikimart.ru/c0/7f/ad935bce-1f62-4ad8-9bff-0ac07f8e56d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667000" cy="194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9442" y="908720"/>
            <a:ext cx="7117180" cy="473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Краткосрочный детско- тематический  проект: «В мире сказок»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2" descr="E:\Users\Никита\Desktop\bdec86a8d2858f16a4d7b5e9014a8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446">
            <a:off x="191597" y="1859629"/>
            <a:ext cx="5077025" cy="3805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5148064" y="4869160"/>
            <a:ext cx="3816424" cy="14401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Продолжительность: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14 апреля 2014 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по 18 апреля 2014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338" y="116632"/>
            <a:ext cx="7560839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ЦЕЛЬ:</a:t>
            </a:r>
            <a:endParaRPr lang="ru-RU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648072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Способствовать развитию  речевой  активности  детей путем использования малых фольклорных форм.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8579" y="1772816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ЗАДАЧИ:</a:t>
            </a:r>
            <a:endParaRPr lang="ru-RU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578579" y="2348880"/>
            <a:ext cx="8229600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charset="2"/>
              <a:buNone/>
            </a:pP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1. </a:t>
            </a:r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Образовательная 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– способствовать развитию речи ребёнка, познакомить  детей  с фольклорным произведением о колобке; продолжать учить детей слушать речь воспитателя.</a:t>
            </a:r>
          </a:p>
          <a:p>
            <a:pPr algn="ctr">
              <a:buFont typeface="Wingdings 2" charset="2"/>
              <a:buNone/>
            </a:pP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      Стимулировать ребёнка  повторять за воспитателем слова и фразы и произведения,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расширять представления о диких животных, 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побуждать выполнять  движения под музыку, подпевать песни, внимательно слушать музыкальные произведения, 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формировать у детей интерес к художественному творчеству.</a:t>
            </a:r>
            <a:endParaRPr lang="ru-RU" sz="1400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buFont typeface="Wingdings 2" charset="2"/>
              <a:buNone/>
            </a:pP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2. </a:t>
            </a:r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Развивающая 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– развивать познавательные способности, восприятие детей, обогащать  двигательный опыт через подвижные игры, развивать эмоциональный отклик на любимое произведение, моторику рук, творческие способность.</a:t>
            </a:r>
          </a:p>
          <a:p>
            <a:pPr algn="ctr">
              <a:buFont typeface="Wingdings 2" charset="2"/>
              <a:buNone/>
            </a:pP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3.</a:t>
            </a:r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Воспитательная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 – любовь к сказкам, бережное отношение к животным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АКТУАЛЬНОСТЬ</a:t>
            </a:r>
            <a: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0728"/>
            <a:ext cx="7128792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 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 настоящее время у родителей очень часто не хватает времени почитать ребенку книгу. И как следствие ребенок много времени проводит возле телевизора за просмотром мультфильмов. Но, все мы знаем о значимости русских народных сказках в этом возрасте для формирования полноценной личности ребенка. Поэтому, мы решили провести в своей группе данный проект, уделить больше внимания чтению русских народных сказок. Тем самым донести как до детей, так и до родителей, что именно сказка оказывает необходимое воздействие, как на психику ребенка, так и на его дальнейшее  воспитание и развитие речи ребёнка.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128878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3" name="Picture 9" descr="E:\Users\Никита\AppData\Local\Microsoft\Windows\Temporary Internet Files\Content.IE5\F768R9MM\MC9004413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1905463" cy="18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188640"/>
            <a:ext cx="711718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Метод трех вопросов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92037"/>
              </p:ext>
            </p:extLst>
          </p:nvPr>
        </p:nvGraphicFramePr>
        <p:xfrm>
          <a:off x="251520" y="980728"/>
          <a:ext cx="8568952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290"/>
                <a:gridCol w="3224405"/>
                <a:gridCol w="3137257"/>
              </a:tblGrid>
              <a:tr h="10060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Что знаем?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Что хотим</a:t>
                      </a:r>
                      <a:r>
                        <a:rPr lang="ru-RU" sz="1800" baseline="0" dirty="0" smtClean="0">
                          <a:latin typeface="Constantia" panose="02030602050306030303" pitchFamily="18" charset="0"/>
                        </a:rPr>
                        <a:t> узнать?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Как узнать?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46825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Содержание сказки «Колобок»; </a:t>
                      </a:r>
                    </a:p>
                    <a:p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Героев</a:t>
                      </a:r>
                      <a:r>
                        <a:rPr lang="ru-RU" sz="1400" baseline="0" dirty="0" smtClean="0">
                          <a:latin typeface="Constantia" panose="02030602050306030303" pitchFamily="18" charset="0"/>
                        </a:rPr>
                        <a:t> сказки:</a:t>
                      </a:r>
                    </a:p>
                    <a:p>
                      <a:r>
                        <a:rPr lang="ru-RU" sz="1400" baseline="0" dirty="0" smtClean="0">
                          <a:latin typeface="Constantia" panose="02030602050306030303" pitchFamily="18" charset="0"/>
                        </a:rPr>
                        <a:t>-Колобка</a:t>
                      </a:r>
                    </a:p>
                    <a:p>
                      <a:r>
                        <a:rPr lang="ru-RU" sz="1400" baseline="0" dirty="0" smtClean="0">
                          <a:latin typeface="Constantia" panose="02030602050306030303" pitchFamily="18" charset="0"/>
                        </a:rPr>
                        <a:t>-Медведя</a:t>
                      </a:r>
                    </a:p>
                    <a:p>
                      <a:r>
                        <a:rPr lang="ru-RU" sz="1400" baseline="0" dirty="0" smtClean="0">
                          <a:latin typeface="Constantia" panose="02030602050306030303" pitchFamily="18" charset="0"/>
                        </a:rPr>
                        <a:t>-Зайца</a:t>
                      </a:r>
                    </a:p>
                    <a:p>
                      <a:r>
                        <a:rPr lang="ru-RU" sz="1400" baseline="0" dirty="0" smtClean="0">
                          <a:latin typeface="Constantia" panose="02030602050306030303" pitchFamily="18" charset="0"/>
                        </a:rPr>
                        <a:t>-Волка</a:t>
                      </a:r>
                    </a:p>
                    <a:p>
                      <a:r>
                        <a:rPr lang="ru-RU" sz="1400" baseline="0" dirty="0" smtClean="0">
                          <a:latin typeface="Constantia" panose="02030602050306030303" pitchFamily="18" charset="0"/>
                        </a:rPr>
                        <a:t>-Лисичка съела колобка.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onstantia" panose="02030602050306030303" pitchFamily="18" charset="0"/>
                        </a:rPr>
                        <a:t>-Форму  и цвет колобка;         Последовательность появление героев сказки;</a:t>
                      </a:r>
                    </a:p>
                    <a:p>
                      <a:r>
                        <a:rPr lang="ru-RU" sz="1400" baseline="0" dirty="0" smtClean="0">
                          <a:latin typeface="Constantia" panose="02030602050306030303" pitchFamily="18" charset="0"/>
                        </a:rPr>
                        <a:t>-Из чего сделан колобок.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-Детская литература</a:t>
                      </a:r>
                    </a:p>
                    <a:p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-Аудиозаписи</a:t>
                      </a:r>
                    </a:p>
                    <a:p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-Мультфильмы</a:t>
                      </a:r>
                    </a:p>
                    <a:p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-Рассказ</a:t>
                      </a:r>
                      <a:r>
                        <a:rPr lang="ru-RU" sz="1400" baseline="0" dirty="0" smtClean="0">
                          <a:latin typeface="Constantia" panose="02030602050306030303" pitchFamily="18" charset="0"/>
                        </a:rPr>
                        <a:t> бабушки</a:t>
                      </a:r>
                    </a:p>
                    <a:p>
                      <a:r>
                        <a:rPr lang="ru-RU" sz="1400" baseline="0" dirty="0" smtClean="0">
                          <a:latin typeface="Constantia" panose="02030602050306030303" pitchFamily="18" charset="0"/>
                        </a:rPr>
                        <a:t>-От родителей.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E:\Users\Никита\Desktop\олоб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037847"/>
            <a:ext cx="2585863" cy="26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9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8139" y="2556221"/>
            <a:ext cx="36004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Организация работы</a:t>
            </a:r>
            <a:endParaRPr lang="ru-RU" sz="32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20172" y="1025302"/>
            <a:ext cx="194421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Выставка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2035" y="5301208"/>
            <a:ext cx="3037837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Чтение художественной литературы</a:t>
            </a:r>
            <a:endParaRPr lang="ru-RU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19872" y="1196752"/>
            <a:ext cx="228625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Метод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трех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вопросов</a:t>
            </a:r>
            <a:endParaRPr lang="ru-RU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4288" y="3748694"/>
            <a:ext cx="180020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Беседа</a:t>
            </a:r>
            <a:endParaRPr lang="ru-RU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153" y="3924372"/>
            <a:ext cx="2683775" cy="1048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Художественное творчество</a:t>
            </a:r>
            <a:endParaRPr lang="ru-RU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8755" y="1192411"/>
            <a:ext cx="259228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Игровая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деятельность</a:t>
            </a:r>
            <a:endParaRPr lang="ru-RU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48271" y="5157192"/>
            <a:ext cx="255628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Театрали</a:t>
            </a:r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-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зованная</a:t>
            </a:r>
            <a:endParaRPr lang="ru-RU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деятельность</a:t>
            </a:r>
            <a:endParaRPr lang="ru-RU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5" name="Скругленная соединительная линия 14"/>
          <p:cNvCxnSpPr>
            <a:stCxn id="4" idx="0"/>
            <a:endCxn id="7" idx="4"/>
          </p:cNvCxnSpPr>
          <p:nvPr/>
        </p:nvCxnSpPr>
        <p:spPr>
          <a:xfrm rot="16200000" flipV="1">
            <a:off x="4485995" y="2353877"/>
            <a:ext cx="279349" cy="1253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stCxn id="4" idx="1"/>
            <a:endCxn id="10" idx="5"/>
          </p:cNvCxnSpPr>
          <p:nvPr/>
        </p:nvCxnSpPr>
        <p:spPr>
          <a:xfrm rot="10800000">
            <a:off x="2371411" y="2237277"/>
            <a:ext cx="516728" cy="10390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>
            <a:stCxn id="4" idx="1"/>
            <a:endCxn id="9" idx="6"/>
          </p:cNvCxnSpPr>
          <p:nvPr/>
        </p:nvCxnSpPr>
        <p:spPr>
          <a:xfrm rot="10800000" flipV="1">
            <a:off x="2703929" y="3276301"/>
            <a:ext cx="184211" cy="1172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>
            <a:stCxn id="4" idx="2"/>
            <a:endCxn id="6" idx="0"/>
          </p:cNvCxnSpPr>
          <p:nvPr/>
        </p:nvCxnSpPr>
        <p:spPr>
          <a:xfrm rot="5400000">
            <a:off x="2642234" y="3255102"/>
            <a:ext cx="1304827" cy="278738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4" idx="2"/>
            <a:endCxn id="11" idx="0"/>
          </p:cNvCxnSpPr>
          <p:nvPr/>
        </p:nvCxnSpPr>
        <p:spPr>
          <a:xfrm rot="16200000" flipH="1">
            <a:off x="5176971" y="3507749"/>
            <a:ext cx="1160811" cy="213807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stCxn id="4" idx="3"/>
            <a:endCxn id="8" idx="2"/>
          </p:cNvCxnSpPr>
          <p:nvPr/>
        </p:nvCxnSpPr>
        <p:spPr>
          <a:xfrm>
            <a:off x="6488539" y="3276301"/>
            <a:ext cx="675749" cy="108446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4" idx="3"/>
            <a:endCxn id="5" idx="4"/>
          </p:cNvCxnSpPr>
          <p:nvPr/>
        </p:nvCxnSpPr>
        <p:spPr>
          <a:xfrm flipV="1">
            <a:off x="6488539" y="2249438"/>
            <a:ext cx="603741" cy="102686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129749" y="1"/>
            <a:ext cx="7117180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«Реализация проекта»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9" name="Picture 5" descr="E:\Users\Никита\Desktop\73855529_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99" y="4595448"/>
            <a:ext cx="2247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6642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               Ожидаемый  результат </a:t>
            </a:r>
            <a:b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−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Повысится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речевая активность у детей,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-Дети познакомятся с произведением «Колобок», перевоплощаясь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в героев,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получат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необходимые знания о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диких животных и используя фразы из сказки;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−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П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едагоги усовершенствуют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технику проектной деятельности; 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−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У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частие родителей позволит активнее участвовать в образовательном процессе для осуществления проектной деятельности, направленных на развитие речи их детей.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101" name="Picture 5" descr="http://urf.podelise.ru/tw_files2/urls_1/331/d-330315/img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456384" cy="2592288"/>
          </a:xfrm>
          <a:prstGeom prst="roundRect">
            <a:avLst>
              <a:gd name="adj" fmla="val 4197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E:\Users\Никита\AppData\Local\Microsoft\Windows\Temporary Internet Files\Content.IE5\F768R9MM\MC9003448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6118"/>
            <a:ext cx="1656184" cy="19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0548"/>
            <a:ext cx="8305800" cy="5929354"/>
          </a:xfrm>
        </p:spPr>
        <p:txBody>
          <a:bodyPr anchor="t"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Содержание  практической деятельности  по реализации  проекта:</a:t>
            </a:r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Познавательная деятельность:</a:t>
            </a:r>
            <a:r>
              <a:rPr lang="ru-RU" sz="3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</a:t>
            </a: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Чтение русской народной сказки «Колобок»;</a:t>
            </a:r>
            <a:b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-Прослушивание аудио сказки;</a:t>
            </a:r>
            <a:b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-Показ театра на </a:t>
            </a:r>
            <a:r>
              <a:rPr lang="ru-RU" sz="14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фланелеграфе</a:t>
            </a: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;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-Показ настольного театра по сказке «Колобок»;</a:t>
            </a:r>
            <a:b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-Беседа по прочитанной русской народной сказки.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b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48282"/>
            <a:ext cx="4176464" cy="3080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027" name="Picture 3" descr="C:\Фото-Видео\Детский сад\IMG_2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0454"/>
            <a:ext cx="2736304" cy="3648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36496" cy="6408712"/>
          </a:xfrm>
        </p:spPr>
        <p:txBody>
          <a:bodyPr anchor="t"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Игровая деятельность: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-Пальчиковая гимнастика «Слепим колобка»,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«Зайка серый умывается»;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-Физминутки «Колобок»,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«Зайка беленький сидит»;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-Пазлы «Лиса и Колобок»,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«Колобок»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Настольный театр «Колобок»; 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-Музыкальные движения: попрыгать как зайки,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походить как медведь, лиса;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-Подвижные игры « У медведя во бору», «Лиса и зайцы»;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-Театрализованное представление сказки «Колобок»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05977"/>
            <a:ext cx="3888432" cy="29163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3363220" cy="2522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 descr="http://www.petrushka-igrushka.ru/admin/pictures/9202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334476" cy="2912876"/>
          </a:xfrm>
          <a:prstGeom prst="roundRect">
            <a:avLst>
              <a:gd name="adj" fmla="val 198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0689068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686</TotalTime>
  <Words>366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 </vt:lpstr>
      <vt:lpstr>ЦЕЛЬ:</vt:lpstr>
      <vt:lpstr> АКТУАЛЬНОСТЬ </vt:lpstr>
      <vt:lpstr>Презентация PowerPoint</vt:lpstr>
      <vt:lpstr>«Реализация проекта»</vt:lpstr>
      <vt:lpstr>               Ожидаемый  результат   −Повысится речевая активность у детей,  -Дети познакомятся с произведением «Колобок», перевоплощаясь в героев, получат необходимые знания о диких животных и используя фразы из сказки;  −Педагоги усовершенствуют технику проектной деятельности;  −Участие родителей позволит активнее участвовать в образовательном процессе для осуществления проектной деятельности, направленных на развитие речи их детей. </vt:lpstr>
      <vt:lpstr>Содержание  практической деятельности  по реализации  проекта: Познавательная деятельность: -Чтение русской народной сказки «Колобок»; -Прослушивание аудио сказки; -Показ театра на фланелеграфе; -Показ настольного театра по сказке «Колобок»; -Беседа по прочитанной русской народной сказки.        </vt:lpstr>
      <vt:lpstr>Игровая деятельность: -Пальчиковая гимнастика «Слепим колобка»,  «Зайка серый умывается»; -Физминутки «Колобок»,  «Зайка беленький сидит»; -Пазлы «Лиса и Колобок», «Колобок» Настольный театр «Колобок»;   -Музыкальные движения: попрыгать как зайки,  походить как медведь, лиса; -Подвижные игры « У медведя во бору», «Лиса и зайцы»; -Театрализованное представление сказки «Колобок»  </vt:lpstr>
      <vt:lpstr>Художественно-продуктивная деятельность: </vt:lpstr>
      <vt:lpstr>Взаимодействие с родителями: Информированность  -Объявление о начале детского тематического проекта «В мире сказок»;   -Предложить родителям сделать вместе с детьми книжку-малышку по сказке «Колобок» или героев сказки; -Предложить  родителям для повторного чтения и заучивания дома стихотворения «Зайка», «Мишка» А.Барто ; -Фото выставка для родителей «Играя учимся»;  -Театрализованное представление сказки «Колобок».   Сотрудничество - Изготовление атрибутов,  книжек малышек, участие в театрализованной деятельности </vt:lpstr>
      <vt:lpstr>Результативность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 гостях у сказки»</dc:title>
  <dc:creator>UserXP</dc:creator>
  <cp:lastModifiedBy>1</cp:lastModifiedBy>
  <cp:revision>76</cp:revision>
  <dcterms:created xsi:type="dcterms:W3CDTF">2013-05-24T11:40:36Z</dcterms:created>
  <dcterms:modified xsi:type="dcterms:W3CDTF">2014-04-30T04:57:20Z</dcterms:modified>
</cp:coreProperties>
</file>