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8" r:id="rId4"/>
    <p:sldId id="260" r:id="rId5"/>
    <p:sldId id="262" r:id="rId6"/>
    <p:sldId id="263" r:id="rId7"/>
    <p:sldId id="264" r:id="rId8"/>
    <p:sldId id="272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DA2D6"/>
    <a:srgbClr val="CDA3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9CF-FD32-403C-8182-08FBA3A148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EA2E-02A1-4B52-B795-A5D48C11F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9CF-FD32-403C-8182-08FBA3A148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EA2E-02A1-4B52-B795-A5D48C11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9CF-FD32-403C-8182-08FBA3A148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EA2E-02A1-4B52-B795-A5D48C11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9CF-FD32-403C-8182-08FBA3A148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EA2E-02A1-4B52-B795-A5D48C11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9CF-FD32-403C-8182-08FBA3A148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C6EA2E-02A1-4B52-B795-A5D48C11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9CF-FD32-403C-8182-08FBA3A148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EA2E-02A1-4B52-B795-A5D48C11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9CF-FD32-403C-8182-08FBA3A148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EA2E-02A1-4B52-B795-A5D48C11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9CF-FD32-403C-8182-08FBA3A148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EA2E-02A1-4B52-B795-A5D48C11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9CF-FD32-403C-8182-08FBA3A148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EA2E-02A1-4B52-B795-A5D48C11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9CF-FD32-403C-8182-08FBA3A148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EA2E-02A1-4B52-B795-A5D48C11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9CF-FD32-403C-8182-08FBA3A148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EA2E-02A1-4B52-B795-A5D48C11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1AC9CF-FD32-403C-8182-08FBA3A148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C6EA2E-02A1-4B52-B795-A5D48C11F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820472" cy="259228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Мнемотехника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детям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12576" y="5085184"/>
            <a:ext cx="5114778" cy="11012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Воспитатель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III</a:t>
            </a:r>
            <a:r>
              <a:rPr lang="ru-RU" dirty="0" smtClean="0"/>
              <a:t>логопедической </a:t>
            </a:r>
            <a:r>
              <a:rPr lang="ru-RU" dirty="0" err="1" smtClean="0"/>
              <a:t>руппы</a:t>
            </a:r>
            <a:endParaRPr lang="ru-RU" dirty="0" smtClean="0"/>
          </a:p>
          <a:p>
            <a:r>
              <a:rPr lang="ru-RU" dirty="0" err="1" smtClean="0"/>
              <a:t>Юзюк</a:t>
            </a:r>
            <a:r>
              <a:rPr lang="ru-RU" dirty="0" smtClean="0"/>
              <a:t> Елена Петровна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33569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Память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– это основа психической жизни, основа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нашего сознания. Это волшебная шкатулка,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которая сохраняет наше прошлое для нашего будущего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476672"/>
            <a:ext cx="4911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Мастер-класс для педагогов ГБДОУ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6445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лингвистические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    приёмы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плане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9552" y="890718"/>
            <a:ext cx="4728526" cy="3546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412776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</a:t>
            </a:r>
            <a:r>
              <a:rPr lang="ru-RU" sz="3200" dirty="0" smtClean="0">
                <a:solidFill>
                  <a:srgbClr val="C00000"/>
                </a:solidFill>
              </a:rPr>
              <a:t>еркнут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</a:rPr>
              <a:t>в</a:t>
            </a:r>
            <a:r>
              <a:rPr lang="ru-RU" sz="3200" dirty="0" smtClean="0">
                <a:solidFill>
                  <a:srgbClr val="C00000"/>
                </a:solidFill>
              </a:rPr>
              <a:t>ечерние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     </a:t>
            </a:r>
            <a:r>
              <a:rPr lang="ru-RU" sz="3200" b="1" dirty="0" smtClean="0">
                <a:solidFill>
                  <a:srgbClr val="C00000"/>
                </a:solidFill>
              </a:rPr>
              <a:t>з</a:t>
            </a:r>
            <a:r>
              <a:rPr lang="ru-RU" sz="3200" dirty="0" smtClean="0">
                <a:solidFill>
                  <a:srgbClr val="C00000"/>
                </a:solidFill>
              </a:rPr>
              <a:t>вёзды ,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       </a:t>
            </a:r>
            <a:r>
              <a:rPr lang="ru-RU" sz="3200" b="1" dirty="0" smtClean="0">
                <a:solidFill>
                  <a:srgbClr val="C00000"/>
                </a:solidFill>
              </a:rPr>
              <a:t>м</a:t>
            </a:r>
            <a:r>
              <a:rPr lang="ru-RU" sz="3200" dirty="0" smtClean="0">
                <a:solidFill>
                  <a:srgbClr val="C00000"/>
                </a:solidFill>
              </a:rPr>
              <a:t>аня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         </a:t>
            </a:r>
            <a:r>
              <a:rPr lang="ru-RU" sz="3200" b="1" dirty="0" smtClean="0">
                <a:solidFill>
                  <a:srgbClr val="C00000"/>
                </a:solidFill>
              </a:rPr>
              <a:t>ю</a:t>
            </a:r>
            <a:r>
              <a:rPr lang="ru-RU" sz="3200" dirty="0" smtClean="0">
                <a:solidFill>
                  <a:srgbClr val="C00000"/>
                </a:solidFill>
              </a:rPr>
              <a:t>ное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           </a:t>
            </a:r>
            <a:r>
              <a:rPr lang="ru-RU" sz="3200" b="1" dirty="0" smtClean="0">
                <a:solidFill>
                  <a:srgbClr val="C00000"/>
                </a:solidFill>
              </a:rPr>
              <a:t>с</a:t>
            </a:r>
            <a:r>
              <a:rPr lang="ru-RU" sz="3200" dirty="0" smtClean="0">
                <a:solidFill>
                  <a:srgbClr val="C00000"/>
                </a:solidFill>
              </a:rPr>
              <a:t>олнце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у</a:t>
            </a:r>
            <a:r>
              <a:rPr lang="ru-RU" sz="3200" dirty="0" smtClean="0">
                <a:solidFill>
                  <a:srgbClr val="C00000"/>
                </a:solidFill>
              </a:rPr>
              <a:t>тром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  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н</a:t>
            </a:r>
            <a:r>
              <a:rPr lang="ru-RU" sz="3200" dirty="0" smtClean="0">
                <a:solidFill>
                  <a:srgbClr val="C00000"/>
                </a:solidFill>
              </a:rPr>
              <a:t>а небо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     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п</a:t>
            </a:r>
            <a:r>
              <a:rPr lang="ru-RU" sz="3200" dirty="0" smtClean="0">
                <a:solidFill>
                  <a:srgbClr val="C00000"/>
                </a:solidFill>
              </a:rPr>
              <a:t>одняться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2686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7030A0"/>
                </a:solidFill>
              </a:rPr>
              <a:t> ассоциации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абстр-розовые цветы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-36510" y="0"/>
            <a:ext cx="921702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620688"/>
            <a:ext cx="2584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ассоциации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old phlash\Новая папка\P3120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224469" cy="3168352"/>
          </a:xfrm>
          <a:prstGeom prst="rect">
            <a:avLst/>
          </a:prstGeom>
          <a:noFill/>
        </p:spPr>
      </p:pic>
      <p:pic>
        <p:nvPicPr>
          <p:cNvPr id="1027" name="Picture 3" descr="F:\old phlash\Новая папка\P3120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66982"/>
            <a:ext cx="3943474" cy="2957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ДЕТИ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7890" name="Picture 2" descr="G:\olimpiada\дети игра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2160240" cy="142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68344" y="404664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В ИГРЕ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37891" name="Picture 3" descr="G:\olimpiada\ребенок игра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2162175" cy="1428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2060848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ДОЛЖНЫ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7892" name="Picture 4" descr="G:\olimpiada\девоч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2152650" cy="1428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60032" y="2060848"/>
            <a:ext cx="220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ПОЛУЧАТЬ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7893" name="Picture 5" descr="G:\olimpiada\детиш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204864"/>
            <a:ext cx="2000250" cy="14287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47864" y="3356992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УДОВОЛЬСТВИЕ!!!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37895" name="Picture 7" descr="G:\olimpiada\счастливый ребено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933056"/>
            <a:ext cx="3744416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Память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– это основа психической жизни, основа нашего сознания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Рисунок 2" descr="мнемозина2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1115616" y="1412776"/>
            <a:ext cx="2796084" cy="4631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2564904"/>
            <a:ext cx="3528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Мнемозина </a:t>
            </a:r>
            <a:r>
              <a:rPr lang="ru-RU" sz="3600" dirty="0" smtClean="0">
                <a:solidFill>
                  <a:srgbClr val="002060"/>
                </a:solidFill>
              </a:rPr>
              <a:t>– </a:t>
            </a:r>
          </a:p>
          <a:p>
            <a:endParaRPr lang="ru-RU" sz="3600" dirty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богиня памяти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0688"/>
            <a:ext cx="73448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</a:rPr>
              <a:t>МНЕМОТЕХНИКА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smtClean="0"/>
              <a:t> (от греч. </a:t>
            </a:r>
            <a:r>
              <a:rPr lang="en-US" sz="2000" dirty="0" err="1" smtClean="0"/>
              <a:t>mneme</a:t>
            </a:r>
            <a:r>
              <a:rPr lang="ru-RU" sz="2000" dirty="0" smtClean="0"/>
              <a:t> -  память и </a:t>
            </a:r>
            <a:r>
              <a:rPr lang="en-US" sz="2000" dirty="0" err="1" smtClean="0"/>
              <a:t>techne</a:t>
            </a:r>
            <a:r>
              <a:rPr lang="ru-RU" sz="2000" dirty="0" smtClean="0"/>
              <a:t> – искусство, мастерство)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искусство запоминания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3074" name="Picture 2" descr="G:\olimpiada\дети запомина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096344" cy="2088232"/>
          </a:xfrm>
          <a:prstGeom prst="rect">
            <a:avLst/>
          </a:prstGeom>
          <a:noFill/>
        </p:spPr>
      </p:pic>
      <p:pic>
        <p:nvPicPr>
          <p:cNvPr id="3076" name="Picture 4" descr="G:\olimpiada\дите-ге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3029624" cy="2056306"/>
          </a:xfrm>
          <a:prstGeom prst="rect">
            <a:avLst/>
          </a:prstGeom>
          <a:noFill/>
        </p:spPr>
      </p:pic>
      <p:pic>
        <p:nvPicPr>
          <p:cNvPr id="3077" name="Picture 5" descr="G:\olimpiada\запомина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293096"/>
            <a:ext cx="2791197" cy="1860798"/>
          </a:xfrm>
          <a:prstGeom prst="rect">
            <a:avLst/>
          </a:prstGeom>
          <a:noFill/>
        </p:spPr>
      </p:pic>
      <p:pic>
        <p:nvPicPr>
          <p:cNvPr id="3078" name="Picture 6" descr="G:\olimpiada\зна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068960"/>
            <a:ext cx="2247610" cy="1832291"/>
          </a:xfrm>
          <a:prstGeom prst="rect">
            <a:avLst/>
          </a:prstGeom>
          <a:noFill/>
        </p:spPr>
      </p:pic>
      <p:pic>
        <p:nvPicPr>
          <p:cNvPr id="3079" name="Picture 7" descr="G:\olimpiada\ребенок думае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221088"/>
            <a:ext cx="2903363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Цель</a:t>
            </a:r>
            <a:r>
              <a:rPr lang="ru-RU" sz="8000" dirty="0" smtClean="0">
                <a:solidFill>
                  <a:srgbClr val="002060"/>
                </a:solidFill>
              </a:rPr>
              <a:t> мнемотехники: Помочь компенсировать недостаточность природной памяти путём целенаправленного обучения мнемотехническим приёмам  - обеспечить развитие внимания и памяти у детей.</a:t>
            </a:r>
          </a:p>
          <a:p>
            <a:endParaRPr lang="ru-RU" sz="8000" dirty="0" smtClean="0">
              <a:solidFill>
                <a:srgbClr val="002060"/>
              </a:solidFill>
            </a:endParaRPr>
          </a:p>
          <a:p>
            <a:r>
              <a:rPr lang="ru-RU" sz="8000" b="1" dirty="0" smtClean="0">
                <a:solidFill>
                  <a:srgbClr val="002060"/>
                </a:solidFill>
              </a:rPr>
              <a:t>Задачи:</a:t>
            </a:r>
            <a:r>
              <a:rPr lang="ru-RU" sz="8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8000" dirty="0" smtClean="0">
                <a:solidFill>
                  <a:srgbClr val="002060"/>
                </a:solidFill>
              </a:rPr>
              <a:t>1. Познакомить детей с некоторыми простыми приёмами запоминания.</a:t>
            </a:r>
          </a:p>
          <a:p>
            <a:r>
              <a:rPr lang="ru-RU" sz="8000" dirty="0" smtClean="0">
                <a:solidFill>
                  <a:srgbClr val="002060"/>
                </a:solidFill>
              </a:rPr>
              <a:t>2. Обеспечить развитие познавательных психических процессов, связанных с памятью: объём, концентрацию, устойчивость, распределение, переключение, рассредоточение внимания;  объём, прочность запоминания, точность воспроизведения, полноту и глубину удержания информации в  памяти;  развитие мышления, восприятия, воображения у детей.</a:t>
            </a:r>
          </a:p>
          <a:p>
            <a:r>
              <a:rPr lang="ru-RU" sz="8000" dirty="0" smtClean="0">
                <a:solidFill>
                  <a:srgbClr val="002060"/>
                </a:solidFill>
              </a:rPr>
              <a:t>3. Дать детям возможность овладеть средствами для обработки запоминаемой  информации и обеспечить такую степень усвоения мнемотехнических приёмов, при которых ребенок может легко пользоваться ими .</a:t>
            </a:r>
          </a:p>
          <a:p>
            <a:r>
              <a:rPr lang="ru-RU" sz="8000" dirty="0" smtClean="0">
                <a:solidFill>
                  <a:srgbClr val="002060"/>
                </a:solidFill>
              </a:rPr>
              <a:t>5. Доставить детям радость от совместных игр.     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8013576" cy="92697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«МНЕМОТЕХНИКА» 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- это искусственные приемы для запоминания информации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Приёмы  для запоминания: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5173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>перекодирование информации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708920"/>
            <a:ext cx="4935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800" dirty="0" smtClean="0">
                <a:solidFill>
                  <a:srgbClr val="92D050"/>
                </a:solidFill>
              </a:rPr>
              <a:t>установление связей, связок 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3501008"/>
            <a:ext cx="3999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использование опор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365104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лингвистические приёмы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060848"/>
            <a:ext cx="6200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подмена слова близкого по значению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5085184"/>
            <a:ext cx="3158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ассоциации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05678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перекодирование информации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844" y="3244334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2" descr="G:\Новая папка\P3120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1268760"/>
            <a:ext cx="5551653" cy="41637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5733256"/>
            <a:ext cx="452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Стихотворение по </a:t>
            </a:r>
            <a:r>
              <a:rPr lang="ru-RU" sz="2400" dirty="0" err="1" smtClean="0">
                <a:solidFill>
                  <a:schemeClr val="tx2">
                    <a:lumMod val="25000"/>
                  </a:schemeClr>
                </a:solidFill>
              </a:rPr>
              <a:t>мнемотаблице</a:t>
            </a: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32656"/>
            <a:ext cx="5690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установление связей, связок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" name="Picture 2" descr="G:\Новая папка\P3120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5743674" cy="43077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5949280"/>
            <a:ext cx="5548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Игровое  упражнение «Картинка + цвет»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old phlash\Новая папка\P3120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5882" y="633413"/>
            <a:ext cx="4783567" cy="35876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4365104"/>
            <a:ext cx="6083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подмена слова близкого по значению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5085184"/>
            <a:ext cx="3573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использование опор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908720"/>
            <a:ext cx="1877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sz="2800" dirty="0" smtClean="0">
                <a:solidFill>
                  <a:srgbClr val="7030A0"/>
                </a:solidFill>
              </a:rPr>
              <a:t>Метод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Цицерона»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3694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использование опор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88" y="418654"/>
            <a:ext cx="4328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3200" dirty="0">
                <a:solidFill>
                  <a:srgbClr val="0070C0"/>
                </a:solidFill>
              </a:rPr>
              <a:t>использование опор</a:t>
            </a:r>
          </a:p>
        </p:txBody>
      </p:sp>
      <p:pic>
        <p:nvPicPr>
          <p:cNvPr id="4" name="Picture 3" descr="G:\Новая папка\P3120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4992556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5373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Игровое упражнение «Сказка в пиктограммах»</a:t>
            </a: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299</TotalTime>
  <Words>294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Мнемотехника – детям!</vt:lpstr>
      <vt:lpstr>Слайд 2</vt:lpstr>
      <vt:lpstr>Слайд 3</vt:lpstr>
      <vt:lpstr>«МНЕМОТЕХНИКА»  - это искусственные приемы для запоминания информации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 –      детям!</dc:title>
  <dc:creator>Olga</dc:creator>
  <cp:lastModifiedBy>Olga</cp:lastModifiedBy>
  <cp:revision>33</cp:revision>
  <dcterms:created xsi:type="dcterms:W3CDTF">2014-04-04T09:21:57Z</dcterms:created>
  <dcterms:modified xsi:type="dcterms:W3CDTF">2014-04-17T06:35:21Z</dcterms:modified>
</cp:coreProperties>
</file>