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67" r:id="rId2"/>
    <p:sldId id="265" r:id="rId3"/>
    <p:sldId id="271" r:id="rId4"/>
    <p:sldId id="272" r:id="rId5"/>
    <p:sldId id="273" r:id="rId6"/>
    <p:sldId id="280" r:id="rId7"/>
    <p:sldId id="275" r:id="rId8"/>
    <p:sldId id="27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195" autoAdjust="0"/>
  </p:normalViewPr>
  <p:slideViewPr>
    <p:cSldViewPr>
      <p:cViewPr varScale="1">
        <p:scale>
          <a:sx n="97" d="100"/>
          <a:sy n="97" d="100"/>
        </p:scale>
        <p:origin x="-3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FB99-1C57-4103-8BCD-6AB57D77A6A4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C04BE6-14EE-4DF2-BDE5-513836DC1C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86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AA0C-7E33-4EEC-8CDA-AB31C706036E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AAB2-51E8-445E-91F3-D44C0DE97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AA0C-7E33-4EEC-8CDA-AB31C706036E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AAB2-51E8-445E-91F3-D44C0DE97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AA0C-7E33-4EEC-8CDA-AB31C706036E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AAB2-51E8-445E-91F3-D44C0DE97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AA0C-7E33-4EEC-8CDA-AB31C706036E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AAB2-51E8-445E-91F3-D44C0DE97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AA0C-7E33-4EEC-8CDA-AB31C706036E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AAB2-51E8-445E-91F3-D44C0DE97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AA0C-7E33-4EEC-8CDA-AB31C706036E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AAB2-51E8-445E-91F3-D44C0DE97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AA0C-7E33-4EEC-8CDA-AB31C706036E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AAB2-51E8-445E-91F3-D44C0DE97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AA0C-7E33-4EEC-8CDA-AB31C706036E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AAB2-51E8-445E-91F3-D44C0DE97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AA0C-7E33-4EEC-8CDA-AB31C706036E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AAB2-51E8-445E-91F3-D44C0DE97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AA0C-7E33-4EEC-8CDA-AB31C706036E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AAB2-51E8-445E-91F3-D44C0DE97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AA0C-7E33-4EEC-8CDA-AB31C706036E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AAB2-51E8-445E-91F3-D44C0DE97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FAA0C-7E33-4EEC-8CDA-AB31C706036E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AAAB2-51E8-445E-91F3-D44C0DE97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Игра № 5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«Эмоции»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722781" y="214290"/>
            <a:ext cx="31186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определи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1500174"/>
            <a:ext cx="4262451" cy="502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Дуга 4"/>
          <p:cNvSpPr/>
          <p:nvPr/>
        </p:nvSpPr>
        <p:spPr>
          <a:xfrm rot="8868312">
            <a:off x="4000674" y="3004813"/>
            <a:ext cx="1357322" cy="928694"/>
          </a:xfrm>
          <a:prstGeom prst="arc">
            <a:avLst>
              <a:gd name="adj1" fmla="val 15108201"/>
              <a:gd name="adj2" fmla="val 751915"/>
            </a:avLst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428604"/>
            <a:ext cx="5214974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Дуга 2"/>
          <p:cNvSpPr/>
          <p:nvPr/>
        </p:nvSpPr>
        <p:spPr>
          <a:xfrm rot="19515783">
            <a:off x="3886355" y="3046544"/>
            <a:ext cx="1500198" cy="1071570"/>
          </a:xfrm>
          <a:prstGeom prst="arc">
            <a:avLst>
              <a:gd name="adj1" fmla="val 15134517"/>
              <a:gd name="adj2" fmla="val 527772"/>
            </a:avLst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1214422"/>
            <a:ext cx="4638675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Овал 4"/>
          <p:cNvSpPr/>
          <p:nvPr/>
        </p:nvSpPr>
        <p:spPr>
          <a:xfrm>
            <a:off x="4071934" y="3214686"/>
            <a:ext cx="785818" cy="500066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Дуга 5"/>
          <p:cNvSpPr/>
          <p:nvPr/>
        </p:nvSpPr>
        <p:spPr>
          <a:xfrm rot="271389">
            <a:off x="4957166" y="1995753"/>
            <a:ext cx="565559" cy="293457"/>
          </a:xfrm>
          <a:prstGeom prst="arc">
            <a:avLst>
              <a:gd name="adj1" fmla="val 16200000"/>
              <a:gd name="adj2" fmla="val 470457"/>
            </a:avLst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Дуга 6"/>
          <p:cNvSpPr/>
          <p:nvPr/>
        </p:nvSpPr>
        <p:spPr>
          <a:xfrm rot="19042926">
            <a:off x="3209360" y="2102023"/>
            <a:ext cx="660097" cy="241773"/>
          </a:xfrm>
          <a:prstGeom prst="arc">
            <a:avLst>
              <a:gd name="adj1" fmla="val 15303114"/>
              <a:gd name="adj2" fmla="val 210117"/>
            </a:avLst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1000108"/>
            <a:ext cx="4467225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" name="Прямая соединительная линия 3"/>
          <p:cNvCxnSpPr/>
          <p:nvPr/>
        </p:nvCxnSpPr>
        <p:spPr>
          <a:xfrm flipV="1">
            <a:off x="5072066" y="1928802"/>
            <a:ext cx="500066" cy="214314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10800000">
            <a:off x="3357554" y="1928802"/>
            <a:ext cx="428628" cy="214314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олилиния 15"/>
          <p:cNvSpPr/>
          <p:nvPr/>
        </p:nvSpPr>
        <p:spPr>
          <a:xfrm>
            <a:off x="3971636" y="3200400"/>
            <a:ext cx="991370" cy="177031"/>
          </a:xfrm>
          <a:custGeom>
            <a:avLst/>
            <a:gdLst>
              <a:gd name="connsiteX0" fmla="*/ 0 w 991370"/>
              <a:gd name="connsiteY0" fmla="*/ 143164 h 177031"/>
              <a:gd name="connsiteX1" fmla="*/ 249382 w 991370"/>
              <a:gd name="connsiteY1" fmla="*/ 4618 h 177031"/>
              <a:gd name="connsiteX2" fmla="*/ 443346 w 991370"/>
              <a:gd name="connsiteY2" fmla="*/ 170873 h 177031"/>
              <a:gd name="connsiteX3" fmla="*/ 757382 w 991370"/>
              <a:gd name="connsiteY3" fmla="*/ 41564 h 177031"/>
              <a:gd name="connsiteX4" fmla="*/ 923637 w 991370"/>
              <a:gd name="connsiteY4" fmla="*/ 115455 h 177031"/>
              <a:gd name="connsiteX5" fmla="*/ 988291 w 991370"/>
              <a:gd name="connsiteY5" fmla="*/ 133927 h 177031"/>
              <a:gd name="connsiteX6" fmla="*/ 942109 w 991370"/>
              <a:gd name="connsiteY6" fmla="*/ 78509 h 177031"/>
              <a:gd name="connsiteX7" fmla="*/ 988291 w 991370"/>
              <a:gd name="connsiteY7" fmla="*/ 124691 h 177031"/>
              <a:gd name="connsiteX8" fmla="*/ 960582 w 991370"/>
              <a:gd name="connsiteY8" fmla="*/ 124691 h 177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91370" h="177031">
                <a:moveTo>
                  <a:pt x="0" y="143164"/>
                </a:moveTo>
                <a:cubicBezTo>
                  <a:pt x="87745" y="71582"/>
                  <a:pt x="175491" y="0"/>
                  <a:pt x="249382" y="4618"/>
                </a:cubicBezTo>
                <a:cubicBezTo>
                  <a:pt x="323273" y="9236"/>
                  <a:pt x="358679" y="164715"/>
                  <a:pt x="443346" y="170873"/>
                </a:cubicBezTo>
                <a:cubicBezTo>
                  <a:pt x="528013" y="177031"/>
                  <a:pt x="677334" y="50800"/>
                  <a:pt x="757382" y="41564"/>
                </a:cubicBezTo>
                <a:cubicBezTo>
                  <a:pt x="837430" y="32328"/>
                  <a:pt x="885152" y="100061"/>
                  <a:pt x="923637" y="115455"/>
                </a:cubicBezTo>
                <a:cubicBezTo>
                  <a:pt x="962122" y="130849"/>
                  <a:pt x="985212" y="140085"/>
                  <a:pt x="988291" y="133927"/>
                </a:cubicBezTo>
                <a:cubicBezTo>
                  <a:pt x="991370" y="127769"/>
                  <a:pt x="942109" y="80048"/>
                  <a:pt x="942109" y="78509"/>
                </a:cubicBezTo>
                <a:cubicBezTo>
                  <a:pt x="942109" y="76970"/>
                  <a:pt x="985212" y="116994"/>
                  <a:pt x="988291" y="124691"/>
                </a:cubicBezTo>
                <a:cubicBezTo>
                  <a:pt x="991370" y="132388"/>
                  <a:pt x="975976" y="128539"/>
                  <a:pt x="960582" y="124691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08" y="2000240"/>
            <a:ext cx="5000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Игра № 6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«Кто спрятался от мишки?»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5181" y="2967335"/>
            <a:ext cx="74736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Кто спрятался от Маши?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5db9e821fbe9dfaea02990b407d7f26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Рисунок 3" descr="95db9e821fbe9dfaea02990b407d7f26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</TotalTime>
  <Words>18</Words>
  <Application>Microsoft Office PowerPoint</Application>
  <PresentationFormat>Экран (4:3)</PresentationFormat>
  <Paragraphs>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Игра № 5  «Эмоции»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потеряла маша?</dc:title>
  <dc:creator>Ольга</dc:creator>
  <cp:lastModifiedBy>123</cp:lastModifiedBy>
  <cp:revision>44</cp:revision>
  <dcterms:created xsi:type="dcterms:W3CDTF">2014-04-09T10:04:17Z</dcterms:created>
  <dcterms:modified xsi:type="dcterms:W3CDTF">2014-05-04T19:11:47Z</dcterms:modified>
</cp:coreProperties>
</file>