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78" r:id="rId2"/>
    <p:sldId id="261" r:id="rId3"/>
    <p:sldId id="262" r:id="rId4"/>
    <p:sldId id="279" r:id="rId5"/>
    <p:sldId id="264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95" autoAdjust="0"/>
  </p:normalViewPr>
  <p:slideViewPr>
    <p:cSldViewPr>
      <p:cViewPr>
        <p:scale>
          <a:sx n="104" d="100"/>
          <a:sy n="104" d="100"/>
        </p:scale>
        <p:origin x="-1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FB99-1C57-4103-8BCD-6AB57D77A6A4}" type="datetimeFigureOut">
              <a:rPr lang="ru-RU" smtClean="0"/>
              <a:t>08.05.2014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04BE6-14EE-4DF2-BDE5-513836DC1C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06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FAA0C-7E33-4EEC-8CDA-AB31C706036E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AAAB2-51E8-445E-91F3-D44C0DE97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Игра № 3 « Зашей мишке коврик»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развитие восприятия у детей дошкольного возраста.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 «У мишки протёрся коврик, и на красивом коврике оказались дырки. Давай поможем вместе с Машей зашить коврик.»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Возле коврика расположены несколько заплаток, ребёнку надо выбрать только ту, которая поможет закрыть дырку.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replicore.ru/uploads/posts/2011-09/1317019041_1294911465_9de8cbdcf45166c3a9c230016fe787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84" y="-571528"/>
            <a:ext cx="9677400" cy="75724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5" name="Прямоугольник 4"/>
          <p:cNvSpPr/>
          <p:nvPr/>
        </p:nvSpPr>
        <p:spPr>
          <a:xfrm rot="1765138">
            <a:off x="3073762" y="4780527"/>
            <a:ext cx="3429024" cy="2071678"/>
          </a:xfrm>
          <a:prstGeom prst="rect">
            <a:avLst/>
          </a:prstGeom>
          <a:solidFill>
            <a:srgbClr val="FF0000"/>
          </a:solidFill>
          <a:scene3d>
            <a:camera prst="isometricTopUp"/>
            <a:lightRig rig="threePt" dir="t"/>
          </a:scene3d>
          <a:sp3d z="-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500562" y="5715016"/>
            <a:ext cx="714380" cy="64294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215074" y="5143512"/>
            <a:ext cx="714380" cy="7143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58016" y="6000768"/>
            <a:ext cx="785818" cy="71438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786710" y="5357826"/>
            <a:ext cx="714380" cy="7143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785794"/>
            <a:ext cx="76438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Поможем мишке Зашьём  ковёр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500562" y="5643578"/>
            <a:ext cx="714380" cy="7143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replicore.ru/uploads/posts/2011-09/1317019041_1294911465_9de8cbdcf45166c3a9c230016fe787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7222" y="-171451"/>
            <a:ext cx="9677400" cy="7029451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2428860" y="5357802"/>
            <a:ext cx="4429156" cy="150019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286116" y="5572140"/>
            <a:ext cx="1143008" cy="1143008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7786710" y="4143380"/>
            <a:ext cx="1143008" cy="114300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000628" y="4000504"/>
            <a:ext cx="1285884" cy="10001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643174" y="3714752"/>
            <a:ext cx="1214446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286116" y="5572140"/>
            <a:ext cx="1143008" cy="114300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Игра №4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«Найди такой же мячик»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восприятия, памяти, внимания.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Ребёнку предлагается посмотреть на мяч как эталон (первая картинка) запомнить его, и найти его на следующей картинке среди множества других мячей. Задание ограниченно по времени –даётся 30 сек.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785794"/>
            <a:ext cx="886589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0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Посмотри </a:t>
            </a:r>
            <a:r>
              <a:rPr lang="ru-RU" sz="48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внимательно на мячик</a:t>
            </a:r>
            <a:endParaRPr lang="ru-RU" sz="4800" b="0" cap="none" spc="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571744"/>
            <a:ext cx="242889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1641730" y="5214950"/>
            <a:ext cx="59306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Найди такой же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423988"/>
            <a:ext cx="9143999" cy="529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85720" y="642918"/>
            <a:ext cx="86893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Найди у маши такой же мячик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3357562"/>
            <a:ext cx="1000132" cy="1004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7440" y="5500702"/>
            <a:ext cx="124905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9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3786190"/>
            <a:ext cx="121444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3929066"/>
            <a:ext cx="128588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28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Игра № 3 « Зашей мишке коврик» цель: развитие восприятия у детей дошкольного возраста.   -  «У мишки протёрся коврик, и на красивом коврике оказались дырки. Давай поможем вместе с Машей зашить коврик.»  Возле коврика расположены несколько заплаток, ребёнку надо выбрать только ту, которая поможет закрыть дырку.</vt:lpstr>
      <vt:lpstr>Презентация PowerPoint</vt:lpstr>
      <vt:lpstr>Презентация PowerPoint</vt:lpstr>
      <vt:lpstr>Игра №4 «Найди такой же мячик» цель: Развитие восприятия, памяти, внимания. Ребёнку предлагается посмотреть на мяч как эталон (первая картинка) запомнить его, и найти его на следующей картинке среди множества других мячей. Задание ограниченно по времени –даётся 30 сек.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потеряла маша?</dc:title>
  <dc:creator>Ольга</dc:creator>
  <cp:lastModifiedBy>123</cp:lastModifiedBy>
  <cp:revision>43</cp:revision>
  <dcterms:created xsi:type="dcterms:W3CDTF">2014-04-09T10:04:17Z</dcterms:created>
  <dcterms:modified xsi:type="dcterms:W3CDTF">2014-05-08T11:23:15Z</dcterms:modified>
</cp:coreProperties>
</file>