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78" r:id="rId2"/>
    <p:sldId id="277" r:id="rId3"/>
    <p:sldId id="273" r:id="rId4"/>
    <p:sldId id="27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E96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2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DAF8A-E591-47F7-B7BE-E957913C0E33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DD131-E5D3-43D2-9CDB-56C5DBA97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33BF-BF80-43D4-B7E2-CB5E9EFD469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17&amp;text=%D0%BF%D0%BB%D0%B0%D1%82%D1%8C%D0%B5&amp;fp=17&amp;pos=527&amp;uinfo=ww-1007-wh-576-fw-782-fh-448-pd-1&amp;type=clipart&amp;rpt=simage&amp;itype=png&amp;img_url=http://lmcdn.ru/media/catalog/product/E/L/EL595EWEP146_1.jp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>
            <a:lum bright="3000"/>
          </a:blip>
          <a:stretch>
            <a:fillRect/>
          </a:stretch>
        </p:blipFill>
        <p:spPr>
          <a:xfrm>
            <a:off x="642910" y="1428736"/>
            <a:ext cx="304800" cy="304800"/>
          </a:xfrm>
          <a:prstGeom prst="rect">
            <a:avLst/>
          </a:prstGeom>
        </p:spPr>
      </p:pic>
      <p:pic>
        <p:nvPicPr>
          <p:cNvPr id="3" name="Рисунок 2" descr="плащ.png"/>
          <p:cNvPicPr>
            <a:picLocks noChangeAspect="1"/>
          </p:cNvPicPr>
          <p:nvPr/>
        </p:nvPicPr>
        <p:blipFill>
          <a:blip r:embed="rId4"/>
          <a:srcRect l="41505" t="9375" r="445" b="9375"/>
          <a:stretch>
            <a:fillRect/>
          </a:stretch>
        </p:blipFill>
        <p:spPr>
          <a:xfrm>
            <a:off x="642910" y="2357430"/>
            <a:ext cx="1785950" cy="339766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" name="Рисунок 3" descr="сс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42"/>
          <a:stretch>
            <a:fillRect/>
          </a:stretch>
        </p:blipFill>
        <p:spPr>
          <a:xfrm>
            <a:off x="3786182" y="2214554"/>
            <a:ext cx="1285884" cy="3609304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5286380" y="3571876"/>
            <a:ext cx="785818" cy="28575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500298" y="3643314"/>
            <a:ext cx="785818" cy="28575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1"/>
          <p:cNvGrpSpPr/>
          <p:nvPr/>
        </p:nvGrpSpPr>
        <p:grpSpPr>
          <a:xfrm>
            <a:off x="6500826" y="2357430"/>
            <a:ext cx="1571636" cy="3489472"/>
            <a:chOff x="6215074" y="2357430"/>
            <a:chExt cx="1571636" cy="3489472"/>
          </a:xfrm>
        </p:grpSpPr>
        <p:pic>
          <p:nvPicPr>
            <p:cNvPr id="7" name="Рисунок 6" descr="плат.png"/>
            <p:cNvPicPr>
              <a:picLocks noChangeAspect="1"/>
            </p:cNvPicPr>
            <p:nvPr/>
          </p:nvPicPr>
          <p:blipFill>
            <a:blip r:embed="rId6"/>
            <a:srcRect l="13449" r="12583"/>
            <a:stretch>
              <a:fillRect/>
            </a:stretch>
          </p:blipFill>
          <p:spPr>
            <a:xfrm>
              <a:off x="6215074" y="2357430"/>
              <a:ext cx="1571636" cy="3489472"/>
            </a:xfrm>
            <a:prstGeom prst="rect">
              <a:avLst/>
            </a:prstGeom>
          </p:spPr>
        </p:pic>
        <p:grpSp>
          <p:nvGrpSpPr>
            <p:cNvPr id="9" name="Группа 10"/>
            <p:cNvGrpSpPr/>
            <p:nvPr/>
          </p:nvGrpSpPr>
          <p:grpSpPr>
            <a:xfrm>
              <a:off x="6715140" y="2928934"/>
              <a:ext cx="714380" cy="1714512"/>
              <a:chOff x="6715140" y="2928934"/>
              <a:chExt cx="714380" cy="1714512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6715140" y="2928934"/>
                <a:ext cx="714380" cy="171451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6786578" y="3357562"/>
                <a:ext cx="51167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?</a:t>
                </a:r>
                <a:endParaRPr lang="ru-RU" sz="5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5" name="Прямоугольник 14"/>
          <p:cNvSpPr/>
          <p:nvPr/>
        </p:nvSpPr>
        <p:spPr>
          <a:xfrm>
            <a:off x="1857356" y="571480"/>
            <a:ext cx="559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- загадка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428596" y="6143644"/>
            <a:ext cx="64294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/>
          <p:cNvSpPr/>
          <p:nvPr/>
        </p:nvSpPr>
        <p:spPr>
          <a:xfrm flipH="1">
            <a:off x="2000232" y="4572008"/>
            <a:ext cx="214314" cy="285752"/>
          </a:xfrm>
          <a:prstGeom prst="triangle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лиф1.png"/>
          <p:cNvPicPr>
            <a:picLocks noChangeAspect="1"/>
          </p:cNvPicPr>
          <p:nvPr/>
        </p:nvPicPr>
        <p:blipFill>
          <a:blip r:embed="rId3"/>
          <a:srcRect l="36547" t="6601" r="37770" b="58037"/>
          <a:stretch>
            <a:fillRect/>
          </a:stretch>
        </p:blipFill>
        <p:spPr>
          <a:xfrm>
            <a:off x="285720" y="5429264"/>
            <a:ext cx="857256" cy="1143008"/>
          </a:xfrm>
          <a:prstGeom prst="rect">
            <a:avLst/>
          </a:prstGeom>
        </p:spPr>
      </p:pic>
      <p:pic>
        <p:nvPicPr>
          <p:cNvPr id="12" name="Рисунок 11" descr="лиф2.png"/>
          <p:cNvPicPr>
            <a:picLocks noChangeAspect="1"/>
          </p:cNvPicPr>
          <p:nvPr/>
        </p:nvPicPr>
        <p:blipFill>
          <a:blip r:embed="rId4"/>
          <a:srcRect l="17650" t="8333" r="59058" b="71875"/>
          <a:stretch>
            <a:fillRect/>
          </a:stretch>
        </p:blipFill>
        <p:spPr>
          <a:xfrm>
            <a:off x="1357290" y="5357826"/>
            <a:ext cx="857256" cy="1182918"/>
          </a:xfrm>
          <a:prstGeom prst="rect">
            <a:avLst/>
          </a:prstGeom>
        </p:spPr>
      </p:pic>
      <p:pic>
        <p:nvPicPr>
          <p:cNvPr id="13" name="Рисунок 12" descr="юбка1.png"/>
          <p:cNvPicPr>
            <a:picLocks noChangeAspect="1"/>
          </p:cNvPicPr>
          <p:nvPr/>
        </p:nvPicPr>
        <p:blipFill>
          <a:blip r:embed="rId5"/>
          <a:srcRect l="1710" t="1081" r="40342" b="1080"/>
          <a:stretch>
            <a:fillRect/>
          </a:stretch>
        </p:blipFill>
        <p:spPr>
          <a:xfrm>
            <a:off x="2357422" y="4357694"/>
            <a:ext cx="1500198" cy="2286016"/>
          </a:xfrm>
          <a:prstGeom prst="rect">
            <a:avLst/>
          </a:prstGeom>
        </p:spPr>
      </p:pic>
      <p:pic>
        <p:nvPicPr>
          <p:cNvPr id="14" name="Рисунок 13" descr="юбка2.png"/>
          <p:cNvPicPr>
            <a:picLocks noChangeAspect="1"/>
          </p:cNvPicPr>
          <p:nvPr/>
        </p:nvPicPr>
        <p:blipFill>
          <a:blip r:embed="rId6"/>
          <a:srcRect l="5407" t="40625" r="65398" b="5208"/>
          <a:stretch>
            <a:fillRect/>
          </a:stretch>
        </p:blipFill>
        <p:spPr>
          <a:xfrm>
            <a:off x="4000496" y="5357826"/>
            <a:ext cx="857256" cy="1143008"/>
          </a:xfrm>
          <a:prstGeom prst="rect">
            <a:avLst/>
          </a:prstGeom>
        </p:spPr>
      </p:pic>
      <p:grpSp>
        <p:nvGrpSpPr>
          <p:cNvPr id="2" name="Группа 20"/>
          <p:cNvGrpSpPr/>
          <p:nvPr/>
        </p:nvGrpSpPr>
        <p:grpSpPr>
          <a:xfrm>
            <a:off x="5000628" y="5572140"/>
            <a:ext cx="1764000" cy="1000132"/>
            <a:chOff x="4857752" y="5572140"/>
            <a:chExt cx="1938144" cy="1000132"/>
          </a:xfrm>
        </p:grpSpPr>
        <p:pic>
          <p:nvPicPr>
            <p:cNvPr id="15" name="Рисунок 14" descr="рукав 1.png"/>
            <p:cNvPicPr>
              <a:picLocks noChangeAspect="1"/>
            </p:cNvPicPr>
            <p:nvPr/>
          </p:nvPicPr>
          <p:blipFill>
            <a:blip r:embed="rId7"/>
            <a:srcRect l="14839" t="4994" r="64064" b="62658"/>
            <a:stretch>
              <a:fillRect/>
            </a:stretch>
          </p:blipFill>
          <p:spPr>
            <a:xfrm>
              <a:off x="4857752" y="5572140"/>
              <a:ext cx="652260" cy="1000132"/>
            </a:xfrm>
            <a:prstGeom prst="rect">
              <a:avLst/>
            </a:prstGeom>
          </p:spPr>
        </p:pic>
        <p:pic>
          <p:nvPicPr>
            <p:cNvPr id="20" name="Рисунок 19" descr="рукав 1.png"/>
            <p:cNvPicPr>
              <a:picLocks noChangeAspect="1"/>
            </p:cNvPicPr>
            <p:nvPr/>
          </p:nvPicPr>
          <p:blipFill>
            <a:blip r:embed="rId7"/>
            <a:srcRect l="14839" t="4994" r="64064" b="62658"/>
            <a:stretch>
              <a:fillRect/>
            </a:stretch>
          </p:blipFill>
          <p:spPr>
            <a:xfrm>
              <a:off x="6143636" y="5572140"/>
              <a:ext cx="652260" cy="1000132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</p:grpSp>
      <p:grpSp>
        <p:nvGrpSpPr>
          <p:cNvPr id="3" name="Группа 22"/>
          <p:cNvGrpSpPr/>
          <p:nvPr/>
        </p:nvGrpSpPr>
        <p:grpSpPr>
          <a:xfrm>
            <a:off x="6929453" y="6000768"/>
            <a:ext cx="1728000" cy="571504"/>
            <a:chOff x="857224" y="2857496"/>
            <a:chExt cx="1495435" cy="571504"/>
          </a:xfrm>
        </p:grpSpPr>
        <p:pic>
          <p:nvPicPr>
            <p:cNvPr id="17" name="Рисунок 16" descr="рукав2.png"/>
            <p:cNvPicPr>
              <a:picLocks noChangeAspect="1"/>
            </p:cNvPicPr>
            <p:nvPr/>
          </p:nvPicPr>
          <p:blipFill>
            <a:blip r:embed="rId8"/>
            <a:srcRect l="11842" t="12500" r="71053" b="71875"/>
            <a:stretch>
              <a:fillRect/>
            </a:stretch>
          </p:blipFill>
          <p:spPr>
            <a:xfrm>
              <a:off x="857224" y="2857496"/>
              <a:ext cx="495303" cy="571504"/>
            </a:xfrm>
            <a:prstGeom prst="rect">
              <a:avLst/>
            </a:prstGeom>
          </p:spPr>
        </p:pic>
        <p:pic>
          <p:nvPicPr>
            <p:cNvPr id="22" name="Рисунок 21" descr="рукав2.png"/>
            <p:cNvPicPr>
              <a:picLocks noChangeAspect="1"/>
            </p:cNvPicPr>
            <p:nvPr/>
          </p:nvPicPr>
          <p:blipFill>
            <a:blip r:embed="rId8"/>
            <a:srcRect l="11842" t="12500" r="71053" b="71875"/>
            <a:stretch>
              <a:fillRect/>
            </a:stretch>
          </p:blipFill>
          <p:spPr>
            <a:xfrm>
              <a:off x="1857356" y="2857496"/>
              <a:ext cx="495303" cy="571504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</p:grpSp>
      <p:sp>
        <p:nvSpPr>
          <p:cNvPr id="24" name="Управляющая кнопка: настраиваемая 23">
            <a:hlinkClick r:id="" action="ppaction://hlinkshowjump?jump=nextslide" highlightClick="1"/>
          </p:cNvPr>
          <p:cNvSpPr/>
          <p:nvPr/>
        </p:nvSpPr>
        <p:spPr>
          <a:xfrm>
            <a:off x="142844" y="214290"/>
            <a:ext cx="500066" cy="500042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1428728" y="5857892"/>
            <a:ext cx="171451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4072728" y="5857098"/>
            <a:ext cx="171451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6429388" y="285728"/>
            <a:ext cx="2500330" cy="27860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429388" y="357166"/>
            <a:ext cx="25003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интерактивной игре «Создаем модель» дети выбирают один из понравившихся вариантов деталей одежды (лиф, юбка, рукав) путем нажатия стилусом. Т.о. создают новую модель одежды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3506E-6 L 0.15243 -0.2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47 L 0.00782 -0.385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5809E-6 L 0.29688 -0.545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-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40518E-6 L -0.15104 -0.5844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-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3136E-6 L -0.36007 -0.636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-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64292E-7 L 0.41407 -0.5529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noaction" highlightClick="1"/>
          </p:cNvPr>
          <p:cNvSpPr/>
          <p:nvPr/>
        </p:nvSpPr>
        <p:spPr>
          <a:xfrm>
            <a:off x="285720" y="2071678"/>
            <a:ext cx="1285884" cy="1214446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1714480" y="2071678"/>
            <a:ext cx="1285884" cy="1214446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3143240" y="2071678"/>
            <a:ext cx="1285884" cy="1214446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572000" y="2071678"/>
            <a:ext cx="1285884" cy="1214446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5929322" y="2285992"/>
            <a:ext cx="857256" cy="857256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6929454" y="2285992"/>
            <a:ext cx="785818" cy="857256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2143116"/>
            <a:ext cx="5715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0892" y="2143116"/>
            <a:ext cx="6190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2071678"/>
            <a:ext cx="6591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8992" y="2071678"/>
            <a:ext cx="6591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00232" y="2071678"/>
            <a:ext cx="6591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2071678"/>
            <a:ext cx="6591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Администратор\Desktop\история одного платья\новое\професс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071942"/>
            <a:ext cx="1352540" cy="1302864"/>
          </a:xfrm>
          <a:prstGeom prst="rect">
            <a:avLst/>
          </a:prstGeom>
          <a:noFill/>
        </p:spPr>
      </p:pic>
      <p:pic>
        <p:nvPicPr>
          <p:cNvPr id="1030" name="Picture 6" descr="http://image2.yell.ru/responses/3/7/3/r_664730_tnzzo9qx64ah99hu3j9y.jpg"/>
          <p:cNvPicPr>
            <a:picLocks noChangeAspect="1" noChangeArrowheads="1"/>
          </p:cNvPicPr>
          <p:nvPr/>
        </p:nvPicPr>
        <p:blipFill>
          <a:blip r:embed="rId3" cstate="print"/>
          <a:srcRect l="3000" r="8499"/>
          <a:stretch>
            <a:fillRect/>
          </a:stretch>
        </p:blipFill>
        <p:spPr bwMode="auto">
          <a:xfrm>
            <a:off x="7215206" y="5214950"/>
            <a:ext cx="1357322" cy="1285884"/>
          </a:xfrm>
          <a:prstGeom prst="rect">
            <a:avLst/>
          </a:prstGeom>
          <a:noFill/>
        </p:spPr>
      </p:pic>
      <p:pic>
        <p:nvPicPr>
          <p:cNvPr id="21" name="Рисунок 20" descr="ткань.jpg"/>
          <p:cNvPicPr>
            <a:picLocks noChangeAspect="1"/>
          </p:cNvPicPr>
          <p:nvPr/>
        </p:nvPicPr>
        <p:blipFill>
          <a:blip r:embed="rId4"/>
          <a:srcRect r="28055"/>
          <a:stretch>
            <a:fillRect/>
          </a:stretch>
        </p:blipFill>
        <p:spPr>
          <a:xfrm>
            <a:off x="2852551" y="4714885"/>
            <a:ext cx="1381750" cy="1285884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285720" y="785794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785918" y="785794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214678" y="785794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643438" y="785794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714356"/>
            <a:ext cx="7729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714356"/>
            <a:ext cx="7713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714356"/>
            <a:ext cx="7505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714356"/>
            <a:ext cx="6479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://www.ibis-online.ru/shopimages/x/220406_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5072074"/>
            <a:ext cx="1428760" cy="1349384"/>
          </a:xfrm>
          <a:prstGeom prst="rect">
            <a:avLst/>
          </a:prstGeom>
          <a:noFill/>
        </p:spPr>
      </p:pic>
      <p:pic>
        <p:nvPicPr>
          <p:cNvPr id="4098" name="Picture 2" descr="http://s.brandhub.ru/product/elie-tahari/zhenskie-povsednevnyie/elie-tahari-el595ewep146.300x420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357562"/>
            <a:ext cx="2343796" cy="3286148"/>
          </a:xfrm>
          <a:prstGeom prst="rect">
            <a:avLst/>
          </a:prstGeom>
          <a:noFill/>
        </p:spPr>
      </p:pic>
      <p:sp>
        <p:nvSpPr>
          <p:cNvPr id="27" name="Солнце 26"/>
          <p:cNvSpPr/>
          <p:nvPr/>
        </p:nvSpPr>
        <p:spPr>
          <a:xfrm>
            <a:off x="214282" y="6215082"/>
            <a:ext cx="500066" cy="50006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857884" y="142852"/>
            <a:ext cx="3143272" cy="207170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857884" y="214290"/>
            <a:ext cx="3143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В интерактивной игре «Кроссворд» дети отгадывают загадки и выбирают подходящее изображение путем нажатия стилусом, угадывают первый звук в отгаданном слове. Из полученных звуков составляют слово.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18698 -0.390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1.48148E-6 L -0.53542 -0.29398 " pathEditMode="relative" ptsTypes="AA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44982 -0.4592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-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09444 -0.4412 " pathEditMode="relative" ptsTypes="AA">
                                      <p:cBhvr>
                                        <p:cTn id="4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1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</TotalTime>
  <Words>77</Words>
  <PresentationFormat>Экран (4:3)</PresentationFormat>
  <Paragraphs>15</Paragraphs>
  <Slides>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Мультимедийная разработка учебного занятия</dc:title>
  <dc:creator>Admin</dc:creator>
  <cp:lastModifiedBy>связн</cp:lastModifiedBy>
  <cp:revision>77</cp:revision>
  <dcterms:created xsi:type="dcterms:W3CDTF">2014-03-27T07:46:34Z</dcterms:created>
  <dcterms:modified xsi:type="dcterms:W3CDTF">2014-04-22T08:41:56Z</dcterms:modified>
</cp:coreProperties>
</file>