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037977"/>
          </a:xfrm>
        </p:spPr>
        <p:txBody>
          <a:bodyPr/>
          <a:lstStyle/>
          <a:p>
            <a:r>
              <a:rPr lang="ru-RU" dirty="0" smtClean="0"/>
              <a:t>Деревья и листья</a:t>
            </a:r>
            <a:endParaRPr lang="ru-RU" dirty="0"/>
          </a:p>
        </p:txBody>
      </p:sp>
      <p:pic>
        <p:nvPicPr>
          <p:cNvPr id="1026" name="Picture 2" descr="C:\Users\User\Desktop\работа\титуль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6096000" cy="3942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419872" y="5445224"/>
            <a:ext cx="19375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Весной веселит,</a:t>
            </a:r>
            <a:br>
              <a:rPr lang="ru-RU" dirty="0"/>
            </a:br>
            <a:r>
              <a:rPr lang="ru-RU" dirty="0"/>
              <a:t>Летом холодит,</a:t>
            </a:r>
            <a:br>
              <a:rPr lang="ru-RU" dirty="0"/>
            </a:br>
            <a:r>
              <a:rPr lang="ru-RU" dirty="0"/>
              <a:t>Осенью питает,</a:t>
            </a:r>
            <a:br>
              <a:rPr lang="ru-RU" dirty="0"/>
            </a:br>
            <a:r>
              <a:rPr lang="ru-RU" dirty="0"/>
              <a:t>Зимой согревает. </a:t>
            </a:r>
          </a:p>
        </p:txBody>
      </p:sp>
    </p:spTree>
    <p:extLst>
      <p:ext uri="{BB962C8B-B14F-4D97-AF65-F5344CB8AC3E}">
        <p14:creationId xmlns:p14="http://schemas.microsoft.com/office/powerpoint/2010/main" val="260077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esktop\работа\ду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358900"/>
            <a:ext cx="83312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1800" y="620688"/>
            <a:ext cx="3744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дуб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59" y="5530743"/>
            <a:ext cx="279724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 гадать не надо даже -</a:t>
            </a:r>
            <a:br>
              <a:rPr lang="ru-RU" dirty="0"/>
            </a:br>
            <a:r>
              <a:rPr lang="ru-RU" dirty="0"/>
              <a:t>Тут же, сразу назовем,</a:t>
            </a:r>
            <a:br>
              <a:rPr lang="ru-RU" dirty="0"/>
            </a:br>
            <a:r>
              <a:rPr lang="ru-RU" dirty="0"/>
              <a:t>Если только кто подскажет</a:t>
            </a:r>
            <a:br>
              <a:rPr lang="ru-RU" dirty="0"/>
            </a:br>
            <a:r>
              <a:rPr lang="ru-RU" dirty="0"/>
              <a:t>То, что жёлуди на нем!</a:t>
            </a:r>
          </a:p>
        </p:txBody>
      </p:sp>
    </p:spTree>
    <p:extLst>
      <p:ext uri="{BB962C8B-B14F-4D97-AF65-F5344CB8AC3E}">
        <p14:creationId xmlns:p14="http://schemas.microsoft.com/office/powerpoint/2010/main" val="2904235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User\Desktop\работа\кле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743" y="188640"/>
            <a:ext cx="7812360" cy="5637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03848" y="-675456"/>
            <a:ext cx="1520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клен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85698" y="5436705"/>
            <a:ext cx="21413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Сучки рогатые, </a:t>
            </a:r>
            <a:br>
              <a:rPr lang="ru-RU" dirty="0"/>
            </a:br>
            <a:r>
              <a:rPr lang="ru-RU" dirty="0"/>
              <a:t>Плоды крылатые, </a:t>
            </a:r>
            <a:br>
              <a:rPr lang="ru-RU" dirty="0"/>
            </a:br>
            <a:r>
              <a:rPr lang="ru-RU" dirty="0"/>
              <a:t>А лист - ладошкой, </a:t>
            </a:r>
            <a:br>
              <a:rPr lang="ru-RU" dirty="0"/>
            </a:br>
            <a:r>
              <a:rPr lang="ru-RU" dirty="0"/>
              <a:t>С длинной ножкой. </a:t>
            </a:r>
          </a:p>
        </p:txBody>
      </p:sp>
    </p:spTree>
    <p:extLst>
      <p:ext uri="{BB962C8B-B14F-4D97-AF65-F5344CB8AC3E}">
        <p14:creationId xmlns:p14="http://schemas.microsoft.com/office/powerpoint/2010/main" val="26209746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User\Desktop\работа\орешни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963" y="259731"/>
            <a:ext cx="5904656" cy="566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23828" y="6155080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орешник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5742548"/>
            <a:ext cx="6858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Стоит дерево мохнато, в мохнатом-то гладко, в гладком-то сладко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1847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C:\Users\User\Desktop\работа\лип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47" y="1052736"/>
            <a:ext cx="8166101" cy="444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5856" y="54868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липа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5661248"/>
            <a:ext cx="25625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Это дерево цветет,</a:t>
            </a:r>
            <a:br>
              <a:rPr lang="ru-RU" dirty="0"/>
            </a:br>
            <a:r>
              <a:rPr lang="ru-RU" dirty="0"/>
              <a:t>Аромат и мед дает.</a:t>
            </a:r>
            <a:br>
              <a:rPr lang="ru-RU" dirty="0"/>
            </a:br>
            <a:r>
              <a:rPr lang="ru-RU" dirty="0"/>
              <a:t>И спасает нас от гриппа,</a:t>
            </a:r>
            <a:br>
              <a:rPr lang="ru-RU" dirty="0"/>
            </a:br>
            <a:r>
              <a:rPr lang="ru-RU" dirty="0"/>
              <a:t>От простуд царевна - ...</a:t>
            </a:r>
          </a:p>
        </p:txBody>
      </p:sp>
    </p:spTree>
    <p:extLst>
      <p:ext uri="{BB962C8B-B14F-4D97-AF65-F5344CB8AC3E}">
        <p14:creationId xmlns:p14="http://schemas.microsoft.com/office/powerpoint/2010/main" val="3762236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работа\ив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358900"/>
            <a:ext cx="83312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1840" y="548680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ива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06400" y="5499100"/>
            <a:ext cx="26445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Ветви в воду опустила</a:t>
            </a:r>
          </a:p>
          <a:p>
            <a:r>
              <a:rPr lang="ru-RU" dirty="0"/>
              <a:t>И о чем-то загрустила.</a:t>
            </a:r>
          </a:p>
          <a:p>
            <a:r>
              <a:rPr lang="ru-RU" dirty="0"/>
              <a:t>Посмотрите, как красиво</a:t>
            </a:r>
          </a:p>
          <a:p>
            <a:r>
              <a:rPr lang="ru-RU" dirty="0"/>
              <a:t>Над рекой склонилась..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139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работа\кашта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358900"/>
            <a:ext cx="83312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33265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каштан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5499100"/>
            <a:ext cx="29022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На ветвях в весенний вечер</a:t>
            </a:r>
          </a:p>
          <a:p>
            <a:r>
              <a:rPr lang="ru-RU" dirty="0"/>
              <a:t>Белые раскрылись свечи.</a:t>
            </a:r>
          </a:p>
          <a:p>
            <a:r>
              <a:rPr lang="ru-RU" dirty="0"/>
              <a:t>Держит свечи великан.</a:t>
            </a:r>
          </a:p>
          <a:p>
            <a:r>
              <a:rPr lang="ru-RU" dirty="0"/>
              <a:t>Как зовут его?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6646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работа\оси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358900"/>
            <a:ext cx="83312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54868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осина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5499100"/>
            <a:ext cx="295196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Деревца в лесу стоят,</a:t>
            </a:r>
          </a:p>
          <a:p>
            <a:r>
              <a:rPr lang="ru-RU" dirty="0"/>
              <a:t>Даже в тихий день дрожат.</a:t>
            </a:r>
          </a:p>
          <a:p>
            <a:r>
              <a:rPr lang="ru-RU" dirty="0"/>
              <a:t>Вдоль извилистой тропинки</a:t>
            </a:r>
          </a:p>
          <a:p>
            <a:r>
              <a:rPr lang="ru-RU" dirty="0"/>
              <a:t>Шелестят листвой...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9784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работа\рябин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358900"/>
            <a:ext cx="83312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87824" y="54868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рябина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17" y="5085184"/>
            <a:ext cx="4621213" cy="131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0172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работа\берез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1358900"/>
            <a:ext cx="8331200" cy="414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27784" y="548680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Береза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5499100"/>
            <a:ext cx="18270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Стоит Алена,</a:t>
            </a:r>
            <a:br>
              <a:rPr lang="ru-RU" dirty="0"/>
            </a:br>
            <a:r>
              <a:rPr lang="ru-RU" dirty="0"/>
              <a:t>Платок зеленый,</a:t>
            </a:r>
            <a:br>
              <a:rPr lang="ru-RU" dirty="0"/>
            </a:br>
            <a:r>
              <a:rPr lang="ru-RU" dirty="0"/>
              <a:t>Тонкий стан,</a:t>
            </a:r>
            <a:br>
              <a:rPr lang="ru-RU" dirty="0"/>
            </a:br>
            <a:r>
              <a:rPr lang="ru-RU" dirty="0"/>
              <a:t>Белый сарафан</a:t>
            </a:r>
          </a:p>
        </p:txBody>
      </p:sp>
    </p:spTree>
    <p:extLst>
      <p:ext uri="{BB962C8B-B14F-4D97-AF65-F5344CB8AC3E}">
        <p14:creationId xmlns:p14="http://schemas.microsoft.com/office/powerpoint/2010/main" val="907010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93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Деревья и листья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2013-10-11T19:26:13Z</dcterms:created>
  <dcterms:modified xsi:type="dcterms:W3CDTF">2013-10-12T08:34:05Z</dcterms:modified>
</cp:coreProperties>
</file>