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75A-3229-4E7A-8107-955E72D8B4C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6AA0-58C7-453C-BBCF-3F56B33D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3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956" y="188640"/>
            <a:ext cx="7956376" cy="130100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ВЫВОДЫ</a:t>
            </a:r>
            <a:r>
              <a:rPr lang="ru-RU" sz="3200" b="1" dirty="0">
                <a:solidFill>
                  <a:srgbClr val="C000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C0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По мере накопления ребёнком сенсорного опыта , пластические формы ассоциируются у него с предметами и явлениями окружающего мира.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Осознание образности и пластических форм помогает детям в развитии их способностей запомнить разные формы предметов, самостоятельно создавать отдельные формы по представлению.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Ребенок в процессе продуктивной деятельности, а именно лепки получает удовольствие , наслаждается процессом, что является показателем эстетического развития.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400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66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                                                            ВЫВОДЫ: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                                                             ВЫВОДЫ: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                                                             ВЫВОДЫ:</vt:lpwstr>
  </property>
</Properties>
</file>