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C675A-3229-4E7A-8107-955E72D8B4CB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36AA0-58C7-453C-BBCF-3F56B33D5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F6D6A0D9-32AC-4FD3-8028-71516464C6BF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433FCD2-443F-4F74-815B-8097C8F99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3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9956" y="188640"/>
            <a:ext cx="7956376" cy="130100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                                                          </a:t>
            </a:r>
            <a:r>
              <a:rPr lang="ru-RU" sz="3200" b="1" dirty="0" smtClean="0">
                <a:solidFill>
                  <a:srgbClr val="C000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ВЫВОДЫ</a:t>
            </a:r>
            <a:r>
              <a:rPr lang="ru-RU" sz="3200" b="1" dirty="0">
                <a:solidFill>
                  <a:srgbClr val="C000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:</a:t>
            </a:r>
            <a:endParaRPr lang="ru-RU" sz="3200" b="1" dirty="0">
              <a:solidFill>
                <a:srgbClr val="C00000"/>
              </a:solidFill>
              <a:latin typeface="Corbel" panose="020B05030202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По мере накопления ребёнком сенсорного опыта , пластические формы ассоциируются у него с предметами и явлениями окружающего мира.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Осознание образности и пластических форм помогает детям в развитии их способностей запомнить разные формы предметов, самостоятельно создавать отдельные формы по представлению.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Ребенок в процессе продуктивной деятельности, а именно лепки получает удовольствие , наслаждается процессом, что является показателем эстетического развития.</a:t>
            </a:r>
          </a:p>
          <a:p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400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1525</TotalTime>
  <Words>66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                                                             ВЫВОДЫ: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проект66</dc:title>
  <dc:creator>Admin</dc:creator>
  <dc:description>                                                             ВЫВОДЫ:</dc:description>
  <cp:lastModifiedBy>лариса</cp:lastModifiedBy>
  <cp:revision>140</cp:revision>
  <cp:lastPrinted>2013-05-26T15:08:52Z</cp:lastPrinted>
  <dcterms:created xsi:type="dcterms:W3CDTF">2013-05-19T06:34:41Z</dcterms:created>
  <dcterms:modified xsi:type="dcterms:W3CDTF">2014-02-18T11:19:17Z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Творческий проект66</vt:lpwstr>
  </property>
  <property fmtid="{D5CDD505-2E9C-101B-9397-08002B2CF9AE}" pid="3" name="SlideDescription">
    <vt:lpwstr>                                                             ВЫВОДЫ:</vt:lpwstr>
  </property>
</Properties>
</file>