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ED7E-5148-487B-B408-92D816C145A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3518-EB7B-47FE-80C7-3141B8240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6D6A0D9-32AC-4FD3-8028-71516464C6B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433FCD2-443F-4F74-815B-8097C8F99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G:\DCIM\Camera\2013-09-27 16.23.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37449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G:\DCIM\Camera\2013-09-27 16.24.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852738"/>
            <a:ext cx="44513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538" y="260350"/>
            <a:ext cx="4716462" cy="1209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856899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1525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Солнцестояние</vt:lpstr>
      <vt:lpstr>Подвижные игры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проект66</dc:title>
  <dc:creator>Admin</dc:creator>
  <dc:description>Подвижные игры</dc:description>
  <cp:lastModifiedBy>лариса</cp:lastModifiedBy>
  <cp:revision>140</cp:revision>
  <cp:lastPrinted>2013-05-26T15:08:52Z</cp:lastPrinted>
  <dcterms:created xsi:type="dcterms:W3CDTF">2013-05-19T06:34:41Z</dcterms:created>
  <dcterms:modified xsi:type="dcterms:W3CDTF">2014-02-18T11:19:15Z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Творческий проект66</vt:lpwstr>
  </property>
  <property fmtid="{D5CDD505-2E9C-101B-9397-08002B2CF9AE}" pid="3" name="SlideDescription">
    <vt:lpwstr>Подвижные игры</vt:lpwstr>
  </property>
</Properties>
</file>