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BED7E-5148-487B-B408-92D816C145AF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93518-EB7B-47FE-80C7-3141B8240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F6D6A0D9-32AC-4FD3-8028-71516464C6BF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1433FCD2-443F-4F74-815B-8097C8F99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3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DCIM\Camera\2013-09-18 09.49.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300355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G:\DCIM\Camera\2013-09-18 09.47.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484313"/>
            <a:ext cx="313213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G:\DCIM\Camera\2013-09-18 09.53.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852738"/>
            <a:ext cx="274637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Прямоугольник 4"/>
          <p:cNvSpPr>
            <a:spLocks noChangeArrowheads="1"/>
          </p:cNvSpPr>
          <p:nvPr/>
        </p:nvSpPr>
        <p:spPr bwMode="auto">
          <a:xfrm>
            <a:off x="1043608" y="548680"/>
            <a:ext cx="28590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8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 урони меня»</a:t>
            </a:r>
            <a:endParaRPr lang="ru-RU" altLang="ru-RU" sz="28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3" name="Прямоугольник 5"/>
          <p:cNvSpPr>
            <a:spLocks noChangeArrowheads="1"/>
          </p:cNvSpPr>
          <p:nvPr/>
        </p:nvSpPr>
        <p:spPr bwMode="auto">
          <a:xfrm>
            <a:off x="6227763" y="549275"/>
            <a:ext cx="22272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8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«Пуговички»</a:t>
            </a:r>
          </a:p>
        </p:txBody>
      </p:sp>
    </p:spTree>
    <p:extLst>
      <p:ext uri="{BB962C8B-B14F-4D97-AF65-F5344CB8AC3E}">
        <p14:creationId xmlns:p14="http://schemas.microsoft.com/office/powerpoint/2010/main" val="3037223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1525</TotalTime>
  <Words>8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Солнцестояние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проект66</dc:title>
  <dc:creator>Admin</dc:creator>
  <dc:description/>
  <cp:lastModifiedBy>лариса</cp:lastModifiedBy>
  <cp:revision>140</cp:revision>
  <cp:lastPrinted>2013-05-26T15:08:52Z</cp:lastPrinted>
  <dcterms:created xsi:type="dcterms:W3CDTF">2013-05-19T06:34:41Z</dcterms:created>
  <dcterms:modified xsi:type="dcterms:W3CDTF">2014-02-18T11:19:15Z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Творческий проект66</vt:lpwstr>
  </property>
  <property fmtid="{D5CDD505-2E9C-101B-9397-08002B2CF9AE}" pid="3" name="SlideDescription">
    <vt:lpwstr/>
  </property>
</Properties>
</file>