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3D6163-F194-42D2-A9F5-E9813BE7DD7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0D859-07DB-4FB7-A808-94929FD05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дима\Desktop\P9190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700213"/>
            <a:ext cx="3455988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 descr="C:\Users\дима\Desktop\P91905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989138"/>
            <a:ext cx="42259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Прямоугольник 3"/>
          <p:cNvSpPr>
            <a:spLocks noChangeArrowheads="1"/>
          </p:cNvSpPr>
          <p:nvPr/>
        </p:nvSpPr>
        <p:spPr bwMode="auto">
          <a:xfrm>
            <a:off x="1619250" y="620713"/>
            <a:ext cx="6624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3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«Творческая мастерская»</a:t>
            </a:r>
          </a:p>
        </p:txBody>
      </p:sp>
      <p:sp>
        <p:nvSpPr>
          <p:cNvPr id="31749" name="Прямоугольник 4"/>
          <p:cNvSpPr>
            <a:spLocks noChangeArrowheads="1"/>
          </p:cNvSpPr>
          <p:nvPr/>
        </p:nvSpPr>
        <p:spPr bwMode="auto">
          <a:xfrm>
            <a:off x="4787900" y="5516563"/>
            <a:ext cx="3749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Газета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4161691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/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/>
  </property>
</Properties>
</file>