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3D6163-F194-42D2-A9F5-E9813BE7DD7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0D859-07DB-4FB7-A808-94929FD05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1"/>
          <p:cNvSpPr>
            <a:spLocks noChangeArrowheads="1"/>
          </p:cNvSpPr>
          <p:nvPr/>
        </p:nvSpPr>
        <p:spPr bwMode="auto">
          <a:xfrm>
            <a:off x="1835150" y="333375"/>
            <a:ext cx="648176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57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Мелкая моторика</a:t>
            </a:r>
          </a:p>
        </p:txBody>
      </p:sp>
      <p:pic>
        <p:nvPicPr>
          <p:cNvPr id="35843" name="Picture 4" descr="C:\Users\дима\Desktop\2013-09-06 11.07.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2665413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 descr="C:\Users\дима\Desktop\2013-09-06 11.09.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08275"/>
            <a:ext cx="26924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" descr="C:\Users\дима\Desktop\2013-09-06 11.04.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1412875"/>
            <a:ext cx="2638425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G:\DCIM\Camera\2013-09-25 16.03.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356992"/>
            <a:ext cx="3095625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G:\DCIM\Camera\2013-09-25 16.05.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797" y="4869879"/>
            <a:ext cx="205263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G:\DCIM\Camera\2013-09-25 16.00.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772" y="3356992"/>
            <a:ext cx="20526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437187" y="5517232"/>
            <a:ext cx="3706813" cy="1152177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«Укрась солнышко»</a:t>
            </a: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827088" y="333375"/>
            <a:ext cx="441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alt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«Шнуровки, ленточки»</a:t>
            </a:r>
          </a:p>
        </p:txBody>
      </p:sp>
    </p:spTree>
    <p:extLst>
      <p:ext uri="{BB962C8B-B14F-4D97-AF65-F5344CB8AC3E}">
        <p14:creationId xmlns:p14="http://schemas.microsoft.com/office/powerpoint/2010/main" val="3338718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11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/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/>
  </property>
</Properties>
</file>