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3D6163-F194-42D2-A9F5-E9813BE7DD72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E0D859-07DB-4FB7-A808-94929FD056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F6D6A0D9-32AC-4FD3-8028-71516464C6BF}" type="datetimeFigureOut">
              <a:rPr lang="ru-RU"/>
              <a:pPr>
                <a:defRPr/>
              </a:pPr>
              <a:t>18.02.2014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1433FCD2-443F-4F74-815B-8097C8F991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64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Прямоугольник 1"/>
          <p:cNvSpPr>
            <a:spLocks noChangeArrowheads="1"/>
          </p:cNvSpPr>
          <p:nvPr/>
        </p:nvSpPr>
        <p:spPr bwMode="auto">
          <a:xfrm>
            <a:off x="1835150" y="333375"/>
            <a:ext cx="6481763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57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Мелкая моторика</a:t>
            </a:r>
          </a:p>
        </p:txBody>
      </p:sp>
      <p:pic>
        <p:nvPicPr>
          <p:cNvPr id="35843" name="Picture 4" descr="C:\Users\дима\Desktop\2013-09-06 11.07.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341438"/>
            <a:ext cx="2665413" cy="355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3" descr="C:\Users\дима\Desktop\2013-09-06 11.09.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2708275"/>
            <a:ext cx="2692400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2" descr="C:\Users\дима\Desktop\2013-09-06 11.04.2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788" y="1412875"/>
            <a:ext cx="2638425" cy="351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G:\DCIM\Camera\2013-09-25 16.03.5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3356992"/>
            <a:ext cx="3095625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 descr="G:\DCIM\Camera\2013-09-25 16.05.4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797" y="4869879"/>
            <a:ext cx="2052637" cy="273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G:\DCIM\Camera\2013-09-25 16.00.1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772" y="3356992"/>
            <a:ext cx="2052637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5437187" y="5517232"/>
            <a:ext cx="3706813" cy="1152177"/>
          </a:xfrm>
          <a:prstGeom prst="rect">
            <a:avLst/>
          </a:prstGeo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«Укрась солнышко»</a:t>
            </a:r>
          </a:p>
        </p:txBody>
      </p:sp>
      <p:sp>
        <p:nvSpPr>
          <p:cNvPr id="10" name="Текст 3"/>
          <p:cNvSpPr txBox="1">
            <a:spLocks/>
          </p:cNvSpPr>
          <p:nvPr/>
        </p:nvSpPr>
        <p:spPr>
          <a:xfrm>
            <a:off x="827088" y="333375"/>
            <a:ext cx="441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marR="0" lvl="0" indent="-282575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alt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«Шнуровки, ленточки»</a:t>
            </a:r>
          </a:p>
        </p:txBody>
      </p:sp>
    </p:spTree>
    <p:extLst>
      <p:ext uri="{BB962C8B-B14F-4D97-AF65-F5344CB8AC3E}">
        <p14:creationId xmlns:p14="http://schemas.microsoft.com/office/powerpoint/2010/main" val="33387186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1525</TotalTime>
  <Words>11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Презентация PowerPoint</vt:lpstr>
    </vt:vector>
  </TitlesOfParts>
  <Company>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проект66</dc:title>
  <dc:creator>Admin</dc:creator>
  <dc:description/>
  <cp:lastModifiedBy>лариса</cp:lastModifiedBy>
  <cp:revision>140</cp:revision>
  <cp:lastPrinted>2013-05-26T15:08:52Z</cp:lastPrinted>
  <dcterms:created xsi:type="dcterms:W3CDTF">2013-05-19T06:34:41Z</dcterms:created>
  <dcterms:modified xsi:type="dcterms:W3CDTF">2014-02-18T11:19:15Z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Творческий проект66</vt:lpwstr>
  </property>
  <property fmtid="{D5CDD505-2E9C-101B-9397-08002B2CF9AE}" pid="3" name="SlideDescription">
    <vt:lpwstr/>
  </property>
</Properties>
</file>