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3D6163-F194-42D2-A9F5-E9813BE7DD72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E0D859-07DB-4FB7-A808-94929FD05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D6A0D9-32AC-4FD3-8028-71516464C6B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433FCD2-443F-4F74-815B-8097C8F99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2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рямоугольник 1"/>
          <p:cNvSpPr>
            <a:spLocks noChangeArrowheads="1"/>
          </p:cNvSpPr>
          <p:nvPr/>
        </p:nvSpPr>
        <p:spPr bwMode="auto">
          <a:xfrm>
            <a:off x="2974975" y="260350"/>
            <a:ext cx="61690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Оборудование </a:t>
            </a:r>
          </a:p>
          <a:p>
            <a:pPr algn="ctr"/>
            <a:r>
              <a:rPr lang="ru-RU" alt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самостоятельных игр</a:t>
            </a:r>
          </a:p>
        </p:txBody>
      </p:sp>
      <p:pic>
        <p:nvPicPr>
          <p:cNvPr id="34820" name="Picture 3" descr="C:\Users\дима\Desktop\2013-09-06 10.25.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00077"/>
            <a:ext cx="3384376" cy="486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4" descr="C:\Users\дима\Desktop\2013-09-06 10.44.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12776"/>
            <a:ext cx="3233689" cy="485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8445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1525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проект66</dc:title>
  <dc:creator>Admin</dc:creator>
  <dc:description/>
  <cp:lastModifiedBy>лариса</cp:lastModifiedBy>
  <cp:revision>140</cp:revision>
  <cp:lastPrinted>2013-05-26T15:08:52Z</cp:lastPrinted>
  <dcterms:created xsi:type="dcterms:W3CDTF">2013-05-19T06:34:41Z</dcterms:created>
  <dcterms:modified xsi:type="dcterms:W3CDTF">2014-02-18T11:19:16Z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Творческий проект66</vt:lpwstr>
  </property>
  <property fmtid="{D5CDD505-2E9C-101B-9397-08002B2CF9AE}" pid="3" name="SlideDescription">
    <vt:lpwstr/>
  </property>
</Properties>
</file>