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675A-3229-4E7A-8107-955E72D8B4CB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36AA0-58C7-453C-BBCF-3F56B33D5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D6A0D9-32AC-4FD3-8028-71516464C6B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433FCD2-443F-4F74-815B-8097C8F99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3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388" y="1052513"/>
            <a:ext cx="8075612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Препятствия с которыми столкнулась в ходе реализации проекта: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350" y="2997200"/>
            <a:ext cx="7499350" cy="48006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Пассивность некоторых родителей;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Дети разного возраста.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321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17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Препятствия с которыми столкнулась в ходе реализации проекта: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проект66</dc:title>
  <dc:creator>Admin</dc:creator>
  <dc:description>Препятствия с которыми столкнулась в ходе реализации проекта:</dc:description>
  <cp:lastModifiedBy>лариса</cp:lastModifiedBy>
  <cp:revision>140</cp:revision>
  <cp:lastPrinted>2013-05-26T15:08:52Z</cp:lastPrinted>
  <dcterms:created xsi:type="dcterms:W3CDTF">2013-05-19T06:34:41Z</dcterms:created>
  <dcterms:modified xsi:type="dcterms:W3CDTF">2014-02-18T11:19:16Z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Творческий проект66</vt:lpwstr>
  </property>
  <property fmtid="{D5CDD505-2E9C-101B-9397-08002B2CF9AE}" pid="3" name="SlideDescription">
    <vt:lpwstr>Препятствия с которыми столкнулась в ходе реализации проекта:</vt:lpwstr>
  </property>
</Properties>
</file>