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3D6163-F194-42D2-A9F5-E9813BE7DD72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E0D859-07DB-4FB7-A808-94929FD056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F6D6A0D9-32AC-4FD3-8028-71516464C6BF}" type="datetimeFigureOut">
              <a:rPr lang="ru-RU"/>
              <a:pPr>
                <a:defRPr/>
              </a:pPr>
              <a:t>18.02.2014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433FCD2-443F-4F74-815B-8097C8F99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41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87450" y="333375"/>
            <a:ext cx="7772400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4800" b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Образовательные области:</a:t>
            </a:r>
          </a:p>
        </p:txBody>
      </p:sp>
      <p:grpSp>
        <p:nvGrpSpPr>
          <p:cNvPr id="4" name="Группа 3"/>
          <p:cNvGrpSpPr>
            <a:grpSpLocks/>
          </p:cNvGrpSpPr>
          <p:nvPr/>
        </p:nvGrpSpPr>
        <p:grpSpPr bwMode="auto">
          <a:xfrm>
            <a:off x="2484438" y="1628775"/>
            <a:ext cx="5103812" cy="4033838"/>
            <a:chOff x="2019920" y="1397331"/>
            <a:chExt cx="5104159" cy="4063336"/>
          </a:xfrm>
        </p:grpSpPr>
        <p:sp>
          <p:nvSpPr>
            <p:cNvPr id="5" name="Полилиния 4"/>
            <p:cNvSpPr/>
            <p:nvPr/>
          </p:nvSpPr>
          <p:spPr>
            <a:xfrm>
              <a:off x="2019920" y="1397331"/>
              <a:ext cx="4735834" cy="430161"/>
            </a:xfrm>
            <a:custGeom>
              <a:avLst/>
              <a:gdLst>
                <a:gd name="connsiteX0" fmla="*/ 0 w 4736306"/>
                <a:gd name="connsiteY0" fmla="*/ 0 h 430573"/>
                <a:gd name="connsiteX1" fmla="*/ 4736306 w 4736306"/>
                <a:gd name="connsiteY1" fmla="*/ 0 h 430573"/>
                <a:gd name="connsiteX2" fmla="*/ 4736306 w 4736306"/>
                <a:gd name="connsiteY2" fmla="*/ 430573 h 430573"/>
                <a:gd name="connsiteX3" fmla="*/ 0 w 4736306"/>
                <a:gd name="connsiteY3" fmla="*/ 430573 h 430573"/>
                <a:gd name="connsiteX4" fmla="*/ 0 w 4736306"/>
                <a:gd name="connsiteY4" fmla="*/ 0 h 430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36306" h="430573">
                  <a:moveTo>
                    <a:pt x="0" y="0"/>
                  </a:moveTo>
                  <a:lnTo>
                    <a:pt x="4736306" y="0"/>
                  </a:lnTo>
                  <a:lnTo>
                    <a:pt x="4736306" y="430573"/>
                  </a:lnTo>
                  <a:lnTo>
                    <a:pt x="0" y="4305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76200" tIns="76200" rIns="76200" bIns="76200" spcCol="1270" anchor="b"/>
            <a:lstStyle/>
            <a:p>
              <a:pPr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000" dirty="0"/>
            </a:p>
          </p:txBody>
        </p:sp>
        <p:sp>
          <p:nvSpPr>
            <p:cNvPr id="6" name="Нашивка 5"/>
            <p:cNvSpPr/>
            <p:nvPr/>
          </p:nvSpPr>
          <p:spPr>
            <a:xfrm>
              <a:off x="2019920" y="1827492"/>
              <a:ext cx="1108150" cy="877910"/>
            </a:xfrm>
            <a:prstGeom prst="chevron">
              <a:avLst>
                <a:gd name="adj" fmla="val 70610"/>
              </a:avLst>
            </a:prstGeom>
            <a:solidFill>
              <a:srgbClr val="C00000"/>
            </a:solidFill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Нашивка 6"/>
            <p:cNvSpPr/>
            <p:nvPr/>
          </p:nvSpPr>
          <p:spPr>
            <a:xfrm>
              <a:off x="2685127" y="1827492"/>
              <a:ext cx="1108150" cy="877910"/>
            </a:xfrm>
            <a:prstGeom prst="chevron">
              <a:avLst>
                <a:gd name="adj" fmla="val 70610"/>
              </a:avLst>
            </a:prstGeom>
            <a:solidFill>
              <a:srgbClr val="C00000"/>
            </a:solidFill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Нашивка 7"/>
            <p:cNvSpPr/>
            <p:nvPr/>
          </p:nvSpPr>
          <p:spPr>
            <a:xfrm>
              <a:off x="3351923" y="1827492"/>
              <a:ext cx="1108150" cy="877910"/>
            </a:xfrm>
            <a:prstGeom prst="chevron">
              <a:avLst>
                <a:gd name="adj" fmla="val 70610"/>
              </a:avLst>
            </a:prstGeom>
            <a:solidFill>
              <a:srgbClr val="C00000"/>
            </a:solidFill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Нашивка 8"/>
            <p:cNvSpPr/>
            <p:nvPr/>
          </p:nvSpPr>
          <p:spPr>
            <a:xfrm>
              <a:off x="4017131" y="1827492"/>
              <a:ext cx="1108150" cy="877910"/>
            </a:xfrm>
            <a:prstGeom prst="chevron">
              <a:avLst>
                <a:gd name="adj" fmla="val 70610"/>
              </a:avLst>
            </a:prstGeom>
            <a:solidFill>
              <a:srgbClr val="C00000"/>
            </a:solidFill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Нашивка 9"/>
            <p:cNvSpPr/>
            <p:nvPr/>
          </p:nvSpPr>
          <p:spPr>
            <a:xfrm>
              <a:off x="4683926" y="1827492"/>
              <a:ext cx="1108150" cy="877910"/>
            </a:xfrm>
            <a:prstGeom prst="chevron">
              <a:avLst>
                <a:gd name="adj" fmla="val 70610"/>
              </a:avLst>
            </a:prstGeom>
            <a:solidFill>
              <a:srgbClr val="C00000"/>
            </a:solidFill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Нашивка 10"/>
            <p:cNvSpPr/>
            <p:nvPr/>
          </p:nvSpPr>
          <p:spPr>
            <a:xfrm>
              <a:off x="5349133" y="1827492"/>
              <a:ext cx="1108150" cy="877910"/>
            </a:xfrm>
            <a:prstGeom prst="chevron">
              <a:avLst>
                <a:gd name="adj" fmla="val 70610"/>
              </a:avLst>
            </a:prstGeom>
            <a:solidFill>
              <a:srgbClr val="C00000"/>
            </a:solidFill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Нашивка 11"/>
            <p:cNvSpPr/>
            <p:nvPr/>
          </p:nvSpPr>
          <p:spPr>
            <a:xfrm>
              <a:off x="6015929" y="1827492"/>
              <a:ext cx="1108150" cy="877910"/>
            </a:xfrm>
            <a:prstGeom prst="chevron">
              <a:avLst>
                <a:gd name="adj" fmla="val 70610"/>
              </a:avLst>
            </a:prstGeom>
            <a:solidFill>
              <a:srgbClr val="C00000"/>
            </a:solidFill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олилиния 12"/>
            <p:cNvSpPr/>
            <p:nvPr/>
          </p:nvSpPr>
          <p:spPr>
            <a:xfrm>
              <a:off x="2019920" y="1915614"/>
              <a:ext cx="4797878" cy="701675"/>
            </a:xfrm>
            <a:custGeom>
              <a:avLst/>
              <a:gdLst>
                <a:gd name="connsiteX0" fmla="*/ 0 w 4797878"/>
                <a:gd name="connsiteY0" fmla="*/ 0 h 701675"/>
                <a:gd name="connsiteX1" fmla="*/ 4797878 w 4797878"/>
                <a:gd name="connsiteY1" fmla="*/ 0 h 701675"/>
                <a:gd name="connsiteX2" fmla="*/ 4797878 w 4797878"/>
                <a:gd name="connsiteY2" fmla="*/ 701675 h 701675"/>
                <a:gd name="connsiteX3" fmla="*/ 0 w 4797878"/>
                <a:gd name="connsiteY3" fmla="*/ 701675 h 701675"/>
                <a:gd name="connsiteX4" fmla="*/ 0 w 4797878"/>
                <a:gd name="connsiteY4" fmla="*/ 0 h 70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97878" h="701675">
                  <a:moveTo>
                    <a:pt x="0" y="0"/>
                  </a:moveTo>
                  <a:lnTo>
                    <a:pt x="4797878" y="0"/>
                  </a:lnTo>
                  <a:lnTo>
                    <a:pt x="4797878" y="701675"/>
                  </a:lnTo>
                  <a:lnTo>
                    <a:pt x="0" y="701675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0070C0"/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5720" rIns="45720" anchor="ctr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2000" b="1">
                  <a:solidFill>
                    <a:srgbClr val="0070C0"/>
                  </a:solidFill>
                  <a:cs typeface="Arial" charset="0"/>
                </a:rPr>
                <a:t>        </a:t>
              </a:r>
              <a:r>
                <a:rPr lang="ru-RU" sz="2100" b="1" i="1">
                  <a:solidFill>
                    <a:srgbClr val="0070C0"/>
                  </a:solidFill>
                  <a:cs typeface="Arial" charset="0"/>
                </a:rPr>
                <a:t>Познание                Коммуникация</a:t>
              </a: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2019920" y="2775763"/>
              <a:ext cx="4735834" cy="430161"/>
            </a:xfrm>
            <a:custGeom>
              <a:avLst/>
              <a:gdLst>
                <a:gd name="connsiteX0" fmla="*/ 0 w 4736306"/>
                <a:gd name="connsiteY0" fmla="*/ 0 h 430573"/>
                <a:gd name="connsiteX1" fmla="*/ 4736306 w 4736306"/>
                <a:gd name="connsiteY1" fmla="*/ 0 h 430573"/>
                <a:gd name="connsiteX2" fmla="*/ 4736306 w 4736306"/>
                <a:gd name="connsiteY2" fmla="*/ 430573 h 430573"/>
                <a:gd name="connsiteX3" fmla="*/ 0 w 4736306"/>
                <a:gd name="connsiteY3" fmla="*/ 430573 h 430573"/>
                <a:gd name="connsiteX4" fmla="*/ 0 w 4736306"/>
                <a:gd name="connsiteY4" fmla="*/ 0 h 430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36306" h="430573">
                  <a:moveTo>
                    <a:pt x="0" y="0"/>
                  </a:moveTo>
                  <a:lnTo>
                    <a:pt x="4736306" y="0"/>
                  </a:lnTo>
                  <a:lnTo>
                    <a:pt x="4736306" y="430573"/>
                  </a:lnTo>
                  <a:lnTo>
                    <a:pt x="0" y="4305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76200" tIns="76200" rIns="76200" bIns="76200" spcCol="1270" anchor="b"/>
            <a:lstStyle/>
            <a:p>
              <a:pPr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000" dirty="0"/>
            </a:p>
          </p:txBody>
        </p:sp>
        <p:sp>
          <p:nvSpPr>
            <p:cNvPr id="15" name="Нашивка 14"/>
            <p:cNvSpPr/>
            <p:nvPr/>
          </p:nvSpPr>
          <p:spPr>
            <a:xfrm>
              <a:off x="2019920" y="3205924"/>
              <a:ext cx="1108150" cy="876312"/>
            </a:xfrm>
            <a:prstGeom prst="chevron">
              <a:avLst>
                <a:gd name="adj" fmla="val 70610"/>
              </a:avLst>
            </a:prstGeom>
            <a:solidFill>
              <a:srgbClr val="C00000"/>
            </a:solidFill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Нашивка 15"/>
            <p:cNvSpPr/>
            <p:nvPr/>
          </p:nvSpPr>
          <p:spPr>
            <a:xfrm>
              <a:off x="2685127" y="3205924"/>
              <a:ext cx="1108150" cy="876312"/>
            </a:xfrm>
            <a:prstGeom prst="chevron">
              <a:avLst>
                <a:gd name="adj" fmla="val 70610"/>
              </a:avLst>
            </a:prstGeom>
            <a:solidFill>
              <a:srgbClr val="C00000"/>
            </a:solidFill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Нашивка 16"/>
            <p:cNvSpPr/>
            <p:nvPr/>
          </p:nvSpPr>
          <p:spPr>
            <a:xfrm>
              <a:off x="3351923" y="3205924"/>
              <a:ext cx="1108150" cy="876312"/>
            </a:xfrm>
            <a:prstGeom prst="chevron">
              <a:avLst>
                <a:gd name="adj" fmla="val 70610"/>
              </a:avLst>
            </a:prstGeom>
            <a:solidFill>
              <a:srgbClr val="C00000"/>
            </a:solidFill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Нашивка 17"/>
            <p:cNvSpPr/>
            <p:nvPr/>
          </p:nvSpPr>
          <p:spPr>
            <a:xfrm>
              <a:off x="4017131" y="3205924"/>
              <a:ext cx="1108150" cy="876312"/>
            </a:xfrm>
            <a:prstGeom prst="chevron">
              <a:avLst>
                <a:gd name="adj" fmla="val 70610"/>
              </a:avLst>
            </a:prstGeom>
            <a:solidFill>
              <a:srgbClr val="C00000"/>
            </a:solidFill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Нашивка 18"/>
            <p:cNvSpPr/>
            <p:nvPr/>
          </p:nvSpPr>
          <p:spPr>
            <a:xfrm>
              <a:off x="4683926" y="3205924"/>
              <a:ext cx="1108150" cy="876312"/>
            </a:xfrm>
            <a:prstGeom prst="chevron">
              <a:avLst>
                <a:gd name="adj" fmla="val 70610"/>
              </a:avLst>
            </a:prstGeom>
            <a:solidFill>
              <a:srgbClr val="C00000"/>
            </a:solidFill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Нашивка 19"/>
            <p:cNvSpPr/>
            <p:nvPr/>
          </p:nvSpPr>
          <p:spPr>
            <a:xfrm>
              <a:off x="5349133" y="3205924"/>
              <a:ext cx="1108150" cy="876312"/>
            </a:xfrm>
            <a:prstGeom prst="chevron">
              <a:avLst>
                <a:gd name="adj" fmla="val 70610"/>
              </a:avLst>
            </a:prstGeom>
            <a:solidFill>
              <a:srgbClr val="C00000"/>
            </a:solidFill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Нашивка 20"/>
            <p:cNvSpPr/>
            <p:nvPr/>
          </p:nvSpPr>
          <p:spPr>
            <a:xfrm>
              <a:off x="6015929" y="3205924"/>
              <a:ext cx="1108150" cy="876312"/>
            </a:xfrm>
            <a:prstGeom prst="chevron">
              <a:avLst>
                <a:gd name="adj" fmla="val 70610"/>
              </a:avLst>
            </a:prstGeom>
            <a:solidFill>
              <a:srgbClr val="C00000"/>
            </a:solidFill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Полилиния 21"/>
            <p:cNvSpPr/>
            <p:nvPr/>
          </p:nvSpPr>
          <p:spPr>
            <a:xfrm>
              <a:off x="2019920" y="3293449"/>
              <a:ext cx="4797878" cy="701675"/>
            </a:xfrm>
            <a:custGeom>
              <a:avLst/>
              <a:gdLst>
                <a:gd name="connsiteX0" fmla="*/ 0 w 4797878"/>
                <a:gd name="connsiteY0" fmla="*/ 0 h 701675"/>
                <a:gd name="connsiteX1" fmla="*/ 4797878 w 4797878"/>
                <a:gd name="connsiteY1" fmla="*/ 0 h 701675"/>
                <a:gd name="connsiteX2" fmla="*/ 4797878 w 4797878"/>
                <a:gd name="connsiteY2" fmla="*/ 701675 h 701675"/>
                <a:gd name="connsiteX3" fmla="*/ 0 w 4797878"/>
                <a:gd name="connsiteY3" fmla="*/ 701675 h 701675"/>
                <a:gd name="connsiteX4" fmla="*/ 0 w 4797878"/>
                <a:gd name="connsiteY4" fmla="*/ 0 h 70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97878" h="701675">
                  <a:moveTo>
                    <a:pt x="0" y="0"/>
                  </a:moveTo>
                  <a:lnTo>
                    <a:pt x="4797878" y="0"/>
                  </a:lnTo>
                  <a:lnTo>
                    <a:pt x="4797878" y="701675"/>
                  </a:lnTo>
                  <a:lnTo>
                    <a:pt x="0" y="70167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5720" rIns="45720" anchor="ctr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ru-RU">
                  <a:solidFill>
                    <a:srgbClr val="000000"/>
                  </a:solidFill>
                  <a:cs typeface="Arial" charset="0"/>
                </a:rPr>
                <a:t>        </a:t>
              </a:r>
              <a:r>
                <a:rPr lang="ru-RU" sz="2100" b="1" i="1">
                  <a:solidFill>
                    <a:srgbClr val="0070C0"/>
                  </a:solidFill>
                  <a:cs typeface="Arial" charset="0"/>
                </a:rPr>
                <a:t>Социализация                   Труд</a:t>
              </a:r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2019920" y="4152596"/>
              <a:ext cx="4735834" cy="431759"/>
            </a:xfrm>
            <a:custGeom>
              <a:avLst/>
              <a:gdLst>
                <a:gd name="connsiteX0" fmla="*/ 0 w 4736306"/>
                <a:gd name="connsiteY0" fmla="*/ 0 h 430573"/>
                <a:gd name="connsiteX1" fmla="*/ 4736306 w 4736306"/>
                <a:gd name="connsiteY1" fmla="*/ 0 h 430573"/>
                <a:gd name="connsiteX2" fmla="*/ 4736306 w 4736306"/>
                <a:gd name="connsiteY2" fmla="*/ 430573 h 430573"/>
                <a:gd name="connsiteX3" fmla="*/ 0 w 4736306"/>
                <a:gd name="connsiteY3" fmla="*/ 430573 h 430573"/>
                <a:gd name="connsiteX4" fmla="*/ 0 w 4736306"/>
                <a:gd name="connsiteY4" fmla="*/ 0 h 430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36306" h="430573">
                  <a:moveTo>
                    <a:pt x="0" y="0"/>
                  </a:moveTo>
                  <a:lnTo>
                    <a:pt x="4736306" y="0"/>
                  </a:lnTo>
                  <a:lnTo>
                    <a:pt x="4736306" y="430573"/>
                  </a:lnTo>
                  <a:lnTo>
                    <a:pt x="0" y="4305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76200" tIns="76200" rIns="76200" bIns="76200" spcCol="1270" anchor="b"/>
            <a:lstStyle/>
            <a:p>
              <a:pPr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000"/>
            </a:p>
          </p:txBody>
        </p:sp>
        <p:sp>
          <p:nvSpPr>
            <p:cNvPr id="24" name="Нашивка 23"/>
            <p:cNvSpPr/>
            <p:nvPr/>
          </p:nvSpPr>
          <p:spPr>
            <a:xfrm>
              <a:off x="2019920" y="4584355"/>
              <a:ext cx="1108150" cy="876312"/>
            </a:xfrm>
            <a:prstGeom prst="chevron">
              <a:avLst>
                <a:gd name="adj" fmla="val 70610"/>
              </a:avLst>
            </a:prstGeom>
            <a:solidFill>
              <a:srgbClr val="C00000"/>
            </a:solidFill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Нашивка 24"/>
            <p:cNvSpPr/>
            <p:nvPr/>
          </p:nvSpPr>
          <p:spPr>
            <a:xfrm>
              <a:off x="2685127" y="4584355"/>
              <a:ext cx="1108150" cy="876312"/>
            </a:xfrm>
            <a:prstGeom prst="chevron">
              <a:avLst>
                <a:gd name="adj" fmla="val 70610"/>
              </a:avLst>
            </a:prstGeom>
            <a:solidFill>
              <a:srgbClr val="C00000"/>
            </a:solidFill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Нашивка 25"/>
            <p:cNvSpPr/>
            <p:nvPr/>
          </p:nvSpPr>
          <p:spPr>
            <a:xfrm>
              <a:off x="3351923" y="4584355"/>
              <a:ext cx="1108150" cy="876312"/>
            </a:xfrm>
            <a:prstGeom prst="chevron">
              <a:avLst>
                <a:gd name="adj" fmla="val 70610"/>
              </a:avLst>
            </a:prstGeom>
            <a:solidFill>
              <a:srgbClr val="C00000"/>
            </a:solidFill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Нашивка 26"/>
            <p:cNvSpPr/>
            <p:nvPr/>
          </p:nvSpPr>
          <p:spPr>
            <a:xfrm>
              <a:off x="4017131" y="4584355"/>
              <a:ext cx="1108150" cy="876312"/>
            </a:xfrm>
            <a:prstGeom prst="chevron">
              <a:avLst>
                <a:gd name="adj" fmla="val 70610"/>
              </a:avLst>
            </a:prstGeom>
            <a:solidFill>
              <a:srgbClr val="C00000"/>
            </a:solidFill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Нашивка 27"/>
            <p:cNvSpPr/>
            <p:nvPr/>
          </p:nvSpPr>
          <p:spPr>
            <a:xfrm>
              <a:off x="4683926" y="4584355"/>
              <a:ext cx="1108150" cy="876312"/>
            </a:xfrm>
            <a:prstGeom prst="chevron">
              <a:avLst>
                <a:gd name="adj" fmla="val 70610"/>
              </a:avLst>
            </a:prstGeom>
            <a:solidFill>
              <a:srgbClr val="C00000"/>
            </a:solidFill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Нашивка 28"/>
            <p:cNvSpPr/>
            <p:nvPr/>
          </p:nvSpPr>
          <p:spPr>
            <a:xfrm>
              <a:off x="5349133" y="4584355"/>
              <a:ext cx="1108150" cy="876312"/>
            </a:xfrm>
            <a:prstGeom prst="chevron">
              <a:avLst>
                <a:gd name="adj" fmla="val 70610"/>
              </a:avLst>
            </a:prstGeom>
            <a:solidFill>
              <a:srgbClr val="C00000"/>
            </a:solidFill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Нашивка 29"/>
            <p:cNvSpPr/>
            <p:nvPr/>
          </p:nvSpPr>
          <p:spPr>
            <a:xfrm>
              <a:off x="6015929" y="4584355"/>
              <a:ext cx="1108150" cy="876312"/>
            </a:xfrm>
            <a:prstGeom prst="chevron">
              <a:avLst>
                <a:gd name="adj" fmla="val 70610"/>
              </a:avLst>
            </a:prstGeom>
            <a:solidFill>
              <a:srgbClr val="C00000"/>
            </a:solidFill>
          </p:spPr>
          <p:style>
            <a:ln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1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Полилиния 30"/>
            <p:cNvSpPr/>
            <p:nvPr/>
          </p:nvSpPr>
          <p:spPr>
            <a:xfrm>
              <a:off x="2019920" y="4671283"/>
              <a:ext cx="4797878" cy="701675"/>
            </a:xfrm>
            <a:custGeom>
              <a:avLst/>
              <a:gdLst>
                <a:gd name="connsiteX0" fmla="*/ 0 w 4797878"/>
                <a:gd name="connsiteY0" fmla="*/ 0 h 701675"/>
                <a:gd name="connsiteX1" fmla="*/ 4797878 w 4797878"/>
                <a:gd name="connsiteY1" fmla="*/ 0 h 701675"/>
                <a:gd name="connsiteX2" fmla="*/ 4797878 w 4797878"/>
                <a:gd name="connsiteY2" fmla="*/ 701675 h 701675"/>
                <a:gd name="connsiteX3" fmla="*/ 0 w 4797878"/>
                <a:gd name="connsiteY3" fmla="*/ 701675 h 701675"/>
                <a:gd name="connsiteX4" fmla="*/ 0 w 4797878"/>
                <a:gd name="connsiteY4" fmla="*/ 0 h 70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97878" h="701675">
                  <a:moveTo>
                    <a:pt x="0" y="0"/>
                  </a:moveTo>
                  <a:lnTo>
                    <a:pt x="4797878" y="0"/>
                  </a:lnTo>
                  <a:lnTo>
                    <a:pt x="4797878" y="701675"/>
                  </a:lnTo>
                  <a:lnTo>
                    <a:pt x="0" y="70167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2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5720" rIns="45720" anchor="ctr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ru-RU" b="1" i="1">
                  <a:solidFill>
                    <a:srgbClr val="0070C0"/>
                  </a:solidFill>
                  <a:cs typeface="Arial" charset="0"/>
                </a:rPr>
                <a:t>   Художественное творчество</a:t>
              </a:r>
            </a:p>
            <a:p>
              <a:pPr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ru-RU" b="1" i="1">
                  <a:solidFill>
                    <a:srgbClr val="0070C0"/>
                  </a:solidFill>
                  <a:cs typeface="Arial" charset="0"/>
                </a:rPr>
                <a:t>                                          Физическая культура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38428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1525</TotalTime>
  <Words>15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Образовательные области:</vt:lpstr>
    </vt:vector>
  </TitlesOfParts>
  <Company>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проект66</dc:title>
  <dc:creator>Admin</dc:creator>
  <dc:description>Образовательные области:</dc:description>
  <cp:lastModifiedBy>лариса</cp:lastModifiedBy>
  <cp:revision>140</cp:revision>
  <cp:lastPrinted>2013-05-26T15:08:52Z</cp:lastPrinted>
  <dcterms:created xsi:type="dcterms:W3CDTF">2013-05-19T06:34:41Z</dcterms:created>
  <dcterms:modified xsi:type="dcterms:W3CDTF">2014-02-18T11:19:13Z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Творческий проект66</vt:lpwstr>
  </property>
  <property fmtid="{D5CDD505-2E9C-101B-9397-08002B2CF9AE}" pid="3" name="SlideDescription">
    <vt:lpwstr>Образовательные области:</vt:lpwstr>
  </property>
</Properties>
</file>